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3" r:id="rId1"/>
  </p:sldMasterIdLst>
  <p:sldIdLst>
    <p:sldId id="256" r:id="rId2"/>
    <p:sldId id="257" r:id="rId3"/>
    <p:sldId id="258" r:id="rId4"/>
    <p:sldId id="264" r:id="rId5"/>
    <p:sldId id="260" r:id="rId6"/>
    <p:sldId id="265" r:id="rId7"/>
    <p:sldId id="261" r:id="rId8"/>
    <p:sldId id="269" r:id="rId9"/>
    <p:sldId id="270" r:id="rId10"/>
    <p:sldId id="267" r:id="rId11"/>
    <p:sldId id="268" r:id="rId12"/>
    <p:sldId id="271" r:id="rId13"/>
    <p:sldId id="263" r:id="rId14"/>
    <p:sldId id="272" r:id="rId15"/>
    <p:sldId id="274" r:id="rId16"/>
    <p:sldId id="273" r:id="rId17"/>
    <p:sldId id="266" r:id="rId18"/>
    <p:sldId id="275" r:id="rId19"/>
    <p:sldId id="276" r:id="rId20"/>
    <p:sldId id="277" r:id="rId21"/>
    <p:sldId id="280" r:id="rId22"/>
    <p:sldId id="278" r:id="rId23"/>
    <p:sldId id="279" r:id="rId24"/>
    <p:sldId id="281" r:id="rId25"/>
    <p:sldId id="282" r:id="rId26"/>
    <p:sldId id="283" r:id="rId27"/>
    <p:sldId id="284" r:id="rId28"/>
    <p:sldId id="286" r:id="rId29"/>
    <p:sldId id="285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59" r:id="rId40"/>
    <p:sldId id="262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30"/>
    <p:restoredTop sz="95884"/>
  </p:normalViewPr>
  <p:slideViewPr>
    <p:cSldViewPr snapToGrid="0" snapToObjects="1">
      <p:cViewPr varScale="1">
        <p:scale>
          <a:sx n="113" d="100"/>
          <a:sy n="113" d="100"/>
        </p:scale>
        <p:origin x="2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11351E-A872-4515-92F2-89FDB54D4BB0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7ECEA8D6-40CD-44F3-9FA7-C980EB5A50BC}">
      <dgm:prSet phldrT="[Texto]"/>
      <dgm:spPr/>
      <dgm:t>
        <a:bodyPr/>
        <a:lstStyle/>
        <a:p>
          <a:r>
            <a:rPr lang="es-ES" dirty="0"/>
            <a:t>Filosofía</a:t>
          </a:r>
        </a:p>
      </dgm:t>
    </dgm:pt>
    <dgm:pt modelId="{71CBA894-967A-4893-BF08-30AEED174C02}" type="parTrans" cxnId="{0A5A4455-0008-4AAC-A09B-197866089991}">
      <dgm:prSet/>
      <dgm:spPr/>
      <dgm:t>
        <a:bodyPr/>
        <a:lstStyle/>
        <a:p>
          <a:endParaRPr lang="es-ES"/>
        </a:p>
      </dgm:t>
    </dgm:pt>
    <dgm:pt modelId="{3040AA33-31DE-468B-83E5-CFE584CCC532}" type="sibTrans" cxnId="{0A5A4455-0008-4AAC-A09B-197866089991}">
      <dgm:prSet/>
      <dgm:spPr/>
      <dgm:t>
        <a:bodyPr/>
        <a:lstStyle/>
        <a:p>
          <a:endParaRPr lang="es-ES"/>
        </a:p>
      </dgm:t>
    </dgm:pt>
    <dgm:pt modelId="{F56ED930-B197-4019-8549-2C488D9F4C60}">
      <dgm:prSet phldrT="[Texto]"/>
      <dgm:spPr/>
      <dgm:t>
        <a:bodyPr/>
        <a:lstStyle/>
        <a:p>
          <a:r>
            <a:rPr lang="es-ES" dirty="0"/>
            <a:t>“Ser una empresa sustentable, altamente productiva y plenamente humana.”</a:t>
          </a:r>
        </a:p>
      </dgm:t>
    </dgm:pt>
    <dgm:pt modelId="{54AC6238-FBB2-4E84-8E6D-854AE787CB5E}" type="parTrans" cxnId="{4B2901CC-1090-40E6-8D91-8D1CFB38761E}">
      <dgm:prSet/>
      <dgm:spPr/>
      <dgm:t>
        <a:bodyPr/>
        <a:lstStyle/>
        <a:p>
          <a:endParaRPr lang="es-ES"/>
        </a:p>
      </dgm:t>
    </dgm:pt>
    <dgm:pt modelId="{B9371137-B0E1-45A1-BAE5-9662928AFAE6}" type="sibTrans" cxnId="{4B2901CC-1090-40E6-8D91-8D1CFB38761E}">
      <dgm:prSet/>
      <dgm:spPr/>
      <dgm:t>
        <a:bodyPr/>
        <a:lstStyle/>
        <a:p>
          <a:endParaRPr lang="es-ES"/>
        </a:p>
      </dgm:t>
    </dgm:pt>
    <dgm:pt modelId="{AE69381D-8581-4DB3-BC49-17454BB42909}">
      <dgm:prSet phldrT="[Texto]"/>
      <dgm:spPr/>
      <dgm:t>
        <a:bodyPr/>
        <a:lstStyle/>
        <a:p>
          <a:r>
            <a:rPr lang="es-ES" dirty="0"/>
            <a:t>Misión</a:t>
          </a:r>
        </a:p>
      </dgm:t>
    </dgm:pt>
    <dgm:pt modelId="{7CF0E463-E345-49E9-97F7-364F9CA263F1}" type="parTrans" cxnId="{318EB33A-7555-4D70-BCCE-C5C7977E79EA}">
      <dgm:prSet/>
      <dgm:spPr/>
      <dgm:t>
        <a:bodyPr/>
        <a:lstStyle/>
        <a:p>
          <a:endParaRPr lang="es-ES"/>
        </a:p>
      </dgm:t>
    </dgm:pt>
    <dgm:pt modelId="{88D8BF94-6C2B-4A93-A0AB-FD5FF862D30B}" type="sibTrans" cxnId="{318EB33A-7555-4D70-BCCE-C5C7977E79EA}">
      <dgm:prSet/>
      <dgm:spPr/>
      <dgm:t>
        <a:bodyPr/>
        <a:lstStyle/>
        <a:p>
          <a:endParaRPr lang="es-ES"/>
        </a:p>
      </dgm:t>
    </dgm:pt>
    <dgm:pt modelId="{F9F96A94-347B-403C-A212-4A0C8CFCAE34}">
      <dgm:prSet phldrT="[Texto]"/>
      <dgm:spPr/>
      <dgm:t>
        <a:bodyPr/>
        <a:lstStyle/>
        <a:p>
          <a:r>
            <a:rPr lang="es-ES" dirty="0"/>
            <a:t>“Alimentos deliciosos y nutritivos en las manos de todos.”</a:t>
          </a:r>
        </a:p>
      </dgm:t>
    </dgm:pt>
    <dgm:pt modelId="{5C0716C9-B9DE-4851-B240-72E2FF01BBA4}" type="parTrans" cxnId="{47688C77-41E1-4214-A90B-C1443F758DDA}">
      <dgm:prSet/>
      <dgm:spPr/>
      <dgm:t>
        <a:bodyPr/>
        <a:lstStyle/>
        <a:p>
          <a:endParaRPr lang="es-ES"/>
        </a:p>
      </dgm:t>
    </dgm:pt>
    <dgm:pt modelId="{C88F7DCC-D71B-438A-B05C-40D32C4566A2}" type="sibTrans" cxnId="{47688C77-41E1-4214-A90B-C1443F758DDA}">
      <dgm:prSet/>
      <dgm:spPr/>
      <dgm:t>
        <a:bodyPr/>
        <a:lstStyle/>
        <a:p>
          <a:endParaRPr lang="es-ES"/>
        </a:p>
      </dgm:t>
    </dgm:pt>
    <dgm:pt modelId="{82EB3AFE-6039-454A-8ACE-2523BBD26C4A}">
      <dgm:prSet phldrT="[Texto]"/>
      <dgm:spPr/>
      <dgm:t>
        <a:bodyPr/>
        <a:lstStyle/>
        <a:p>
          <a:r>
            <a:rPr lang="es-ES" dirty="0"/>
            <a:t>Propósito</a:t>
          </a:r>
        </a:p>
      </dgm:t>
    </dgm:pt>
    <dgm:pt modelId="{92F44D7A-6E87-40A4-8813-BD3DB791E0C3}" type="parTrans" cxnId="{5D960981-71F2-4D85-97A7-519D850CE557}">
      <dgm:prSet/>
      <dgm:spPr/>
      <dgm:t>
        <a:bodyPr/>
        <a:lstStyle/>
        <a:p>
          <a:endParaRPr lang="es-ES"/>
        </a:p>
      </dgm:t>
    </dgm:pt>
    <dgm:pt modelId="{9C75332D-74AC-4F08-9A73-366EAF9AD6D4}" type="sibTrans" cxnId="{5D960981-71F2-4D85-97A7-519D850CE557}">
      <dgm:prSet/>
      <dgm:spPr/>
      <dgm:t>
        <a:bodyPr/>
        <a:lstStyle/>
        <a:p>
          <a:endParaRPr lang="es-ES"/>
        </a:p>
      </dgm:t>
    </dgm:pt>
    <dgm:pt modelId="{3B370BC6-92A1-4DFA-87AA-288DEC1033CD}">
      <dgm:prSet phldrT="[Texto]"/>
      <dgm:spPr/>
      <dgm:t>
        <a:bodyPr/>
        <a:lstStyle/>
        <a:p>
          <a:r>
            <a:rPr lang="es-ES" dirty="0"/>
            <a:t>“Alimentamos un mundo mejor.”</a:t>
          </a:r>
        </a:p>
      </dgm:t>
    </dgm:pt>
    <dgm:pt modelId="{10B1B859-1028-405B-AE3D-9A67B1EE6F2C}" type="parTrans" cxnId="{9259B3A9-AB90-4191-A1B9-17B569D91520}">
      <dgm:prSet/>
      <dgm:spPr/>
      <dgm:t>
        <a:bodyPr/>
        <a:lstStyle/>
        <a:p>
          <a:endParaRPr lang="es-ES"/>
        </a:p>
      </dgm:t>
    </dgm:pt>
    <dgm:pt modelId="{2604E610-F111-4CC8-86F4-E8DF9545FE99}" type="sibTrans" cxnId="{9259B3A9-AB90-4191-A1B9-17B569D91520}">
      <dgm:prSet/>
      <dgm:spPr/>
      <dgm:t>
        <a:bodyPr/>
        <a:lstStyle/>
        <a:p>
          <a:endParaRPr lang="es-ES"/>
        </a:p>
      </dgm:t>
    </dgm:pt>
    <dgm:pt modelId="{51A8E722-40D5-4C6F-91D4-02EBCA521676}" type="pres">
      <dgm:prSet presAssocID="{A511351E-A872-4515-92F2-89FDB54D4BB0}" presName="Name0" presStyleCnt="0">
        <dgm:presLayoutVars>
          <dgm:dir/>
          <dgm:animLvl val="lvl"/>
          <dgm:resizeHandles val="exact"/>
        </dgm:presLayoutVars>
      </dgm:prSet>
      <dgm:spPr/>
    </dgm:pt>
    <dgm:pt modelId="{981FA58B-F7D6-40B6-BAB6-DD665EB4A8A1}" type="pres">
      <dgm:prSet presAssocID="{7ECEA8D6-40CD-44F3-9FA7-C980EB5A50BC}" presName="linNode" presStyleCnt="0"/>
      <dgm:spPr/>
    </dgm:pt>
    <dgm:pt modelId="{96529396-6020-457F-867A-D1261E72419B}" type="pres">
      <dgm:prSet presAssocID="{7ECEA8D6-40CD-44F3-9FA7-C980EB5A50B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C4E67EC0-5A33-4ECD-B0DB-20FAB5C03245}" type="pres">
      <dgm:prSet presAssocID="{7ECEA8D6-40CD-44F3-9FA7-C980EB5A50BC}" presName="descendantText" presStyleLbl="alignAccFollowNode1" presStyleIdx="0" presStyleCnt="3">
        <dgm:presLayoutVars>
          <dgm:bulletEnabled val="1"/>
        </dgm:presLayoutVars>
      </dgm:prSet>
      <dgm:spPr/>
    </dgm:pt>
    <dgm:pt modelId="{6604891D-6C81-4FB9-ADB7-7A77B72DF1D1}" type="pres">
      <dgm:prSet presAssocID="{3040AA33-31DE-468B-83E5-CFE584CCC532}" presName="sp" presStyleCnt="0"/>
      <dgm:spPr/>
    </dgm:pt>
    <dgm:pt modelId="{FE2618AD-65E2-4C39-AA80-EA631394FABE}" type="pres">
      <dgm:prSet presAssocID="{AE69381D-8581-4DB3-BC49-17454BB42909}" presName="linNode" presStyleCnt="0"/>
      <dgm:spPr/>
    </dgm:pt>
    <dgm:pt modelId="{7D7DD8CE-6ADF-4AF4-B832-8BA9ADE6A482}" type="pres">
      <dgm:prSet presAssocID="{AE69381D-8581-4DB3-BC49-17454BB4290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23808073-3E45-4D4D-A9F8-49E5570DB30E}" type="pres">
      <dgm:prSet presAssocID="{AE69381D-8581-4DB3-BC49-17454BB42909}" presName="descendantText" presStyleLbl="alignAccFollowNode1" presStyleIdx="1" presStyleCnt="3">
        <dgm:presLayoutVars>
          <dgm:bulletEnabled val="1"/>
        </dgm:presLayoutVars>
      </dgm:prSet>
      <dgm:spPr/>
    </dgm:pt>
    <dgm:pt modelId="{73CCF68F-776C-4966-940E-72B674BCE4A4}" type="pres">
      <dgm:prSet presAssocID="{88D8BF94-6C2B-4A93-A0AB-FD5FF862D30B}" presName="sp" presStyleCnt="0"/>
      <dgm:spPr/>
    </dgm:pt>
    <dgm:pt modelId="{5BAAE18B-4697-4B06-B78A-984A786DC4A1}" type="pres">
      <dgm:prSet presAssocID="{82EB3AFE-6039-454A-8ACE-2523BBD26C4A}" presName="linNode" presStyleCnt="0"/>
      <dgm:spPr/>
    </dgm:pt>
    <dgm:pt modelId="{3AFF7A3C-1C18-4D20-9364-E32B69EC434E}" type="pres">
      <dgm:prSet presAssocID="{82EB3AFE-6039-454A-8ACE-2523BBD26C4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FED1286C-B263-4340-9143-D763A35DC075}" type="pres">
      <dgm:prSet presAssocID="{82EB3AFE-6039-454A-8ACE-2523BBD26C4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A6D5F914-C955-455A-B33F-CD5E45FCFA76}" type="presOf" srcId="{F56ED930-B197-4019-8549-2C488D9F4C60}" destId="{C4E67EC0-5A33-4ECD-B0DB-20FAB5C03245}" srcOrd="0" destOrd="0" presId="urn:microsoft.com/office/officeart/2005/8/layout/vList5"/>
    <dgm:cxn modelId="{1ABE4F22-8A31-4BEB-8F93-024091ADF00D}" type="presOf" srcId="{3B370BC6-92A1-4DFA-87AA-288DEC1033CD}" destId="{FED1286C-B263-4340-9143-D763A35DC075}" srcOrd="0" destOrd="0" presId="urn:microsoft.com/office/officeart/2005/8/layout/vList5"/>
    <dgm:cxn modelId="{318EB33A-7555-4D70-BCCE-C5C7977E79EA}" srcId="{A511351E-A872-4515-92F2-89FDB54D4BB0}" destId="{AE69381D-8581-4DB3-BC49-17454BB42909}" srcOrd="1" destOrd="0" parTransId="{7CF0E463-E345-49E9-97F7-364F9CA263F1}" sibTransId="{88D8BF94-6C2B-4A93-A0AB-FD5FF862D30B}"/>
    <dgm:cxn modelId="{0A5A4455-0008-4AAC-A09B-197866089991}" srcId="{A511351E-A872-4515-92F2-89FDB54D4BB0}" destId="{7ECEA8D6-40CD-44F3-9FA7-C980EB5A50BC}" srcOrd="0" destOrd="0" parTransId="{71CBA894-967A-4893-BF08-30AEED174C02}" sibTransId="{3040AA33-31DE-468B-83E5-CFE584CCC532}"/>
    <dgm:cxn modelId="{A9A7EC5C-97FE-4F21-AC6A-459928DE2624}" type="presOf" srcId="{82EB3AFE-6039-454A-8ACE-2523BBD26C4A}" destId="{3AFF7A3C-1C18-4D20-9364-E32B69EC434E}" srcOrd="0" destOrd="0" presId="urn:microsoft.com/office/officeart/2005/8/layout/vList5"/>
    <dgm:cxn modelId="{47688C77-41E1-4214-A90B-C1443F758DDA}" srcId="{AE69381D-8581-4DB3-BC49-17454BB42909}" destId="{F9F96A94-347B-403C-A212-4A0C8CFCAE34}" srcOrd="0" destOrd="0" parTransId="{5C0716C9-B9DE-4851-B240-72E2FF01BBA4}" sibTransId="{C88F7DCC-D71B-438A-B05C-40D32C4566A2}"/>
    <dgm:cxn modelId="{5D960981-71F2-4D85-97A7-519D850CE557}" srcId="{A511351E-A872-4515-92F2-89FDB54D4BB0}" destId="{82EB3AFE-6039-454A-8ACE-2523BBD26C4A}" srcOrd="2" destOrd="0" parTransId="{92F44D7A-6E87-40A4-8813-BD3DB791E0C3}" sibTransId="{9C75332D-74AC-4F08-9A73-366EAF9AD6D4}"/>
    <dgm:cxn modelId="{9259B3A9-AB90-4191-A1B9-17B569D91520}" srcId="{82EB3AFE-6039-454A-8ACE-2523BBD26C4A}" destId="{3B370BC6-92A1-4DFA-87AA-288DEC1033CD}" srcOrd="0" destOrd="0" parTransId="{10B1B859-1028-405B-AE3D-9A67B1EE6F2C}" sibTransId="{2604E610-F111-4CC8-86F4-E8DF9545FE99}"/>
    <dgm:cxn modelId="{414C06B7-6450-473F-9123-7F14CA6FCA79}" type="presOf" srcId="{AE69381D-8581-4DB3-BC49-17454BB42909}" destId="{7D7DD8CE-6ADF-4AF4-B832-8BA9ADE6A482}" srcOrd="0" destOrd="0" presId="urn:microsoft.com/office/officeart/2005/8/layout/vList5"/>
    <dgm:cxn modelId="{4B2901CC-1090-40E6-8D91-8D1CFB38761E}" srcId="{7ECEA8D6-40CD-44F3-9FA7-C980EB5A50BC}" destId="{F56ED930-B197-4019-8549-2C488D9F4C60}" srcOrd="0" destOrd="0" parTransId="{54AC6238-FBB2-4E84-8E6D-854AE787CB5E}" sibTransId="{B9371137-B0E1-45A1-BAE5-9662928AFAE6}"/>
    <dgm:cxn modelId="{4922F6E0-2DCB-431A-B29E-DC8459D2D948}" type="presOf" srcId="{7ECEA8D6-40CD-44F3-9FA7-C980EB5A50BC}" destId="{96529396-6020-457F-867A-D1261E72419B}" srcOrd="0" destOrd="0" presId="urn:microsoft.com/office/officeart/2005/8/layout/vList5"/>
    <dgm:cxn modelId="{B0468FEB-A4A7-4388-B405-5F21A551ED4C}" type="presOf" srcId="{F9F96A94-347B-403C-A212-4A0C8CFCAE34}" destId="{23808073-3E45-4D4D-A9F8-49E5570DB30E}" srcOrd="0" destOrd="0" presId="urn:microsoft.com/office/officeart/2005/8/layout/vList5"/>
    <dgm:cxn modelId="{775E75FB-8BE6-4A15-B8F0-F47607850D34}" type="presOf" srcId="{A511351E-A872-4515-92F2-89FDB54D4BB0}" destId="{51A8E722-40D5-4C6F-91D4-02EBCA521676}" srcOrd="0" destOrd="0" presId="urn:microsoft.com/office/officeart/2005/8/layout/vList5"/>
    <dgm:cxn modelId="{6618E5E1-6D41-489C-A35F-5D1FE22F97C8}" type="presParOf" srcId="{51A8E722-40D5-4C6F-91D4-02EBCA521676}" destId="{981FA58B-F7D6-40B6-BAB6-DD665EB4A8A1}" srcOrd="0" destOrd="0" presId="urn:microsoft.com/office/officeart/2005/8/layout/vList5"/>
    <dgm:cxn modelId="{045A453F-C516-40F2-915E-A891F59FA82B}" type="presParOf" srcId="{981FA58B-F7D6-40B6-BAB6-DD665EB4A8A1}" destId="{96529396-6020-457F-867A-D1261E72419B}" srcOrd="0" destOrd="0" presId="urn:microsoft.com/office/officeart/2005/8/layout/vList5"/>
    <dgm:cxn modelId="{B48D0977-1D34-4233-9FB7-2A0C5E6E883C}" type="presParOf" srcId="{981FA58B-F7D6-40B6-BAB6-DD665EB4A8A1}" destId="{C4E67EC0-5A33-4ECD-B0DB-20FAB5C03245}" srcOrd="1" destOrd="0" presId="urn:microsoft.com/office/officeart/2005/8/layout/vList5"/>
    <dgm:cxn modelId="{D311F5E5-992A-4077-8DF4-777263F45C18}" type="presParOf" srcId="{51A8E722-40D5-4C6F-91D4-02EBCA521676}" destId="{6604891D-6C81-4FB9-ADB7-7A77B72DF1D1}" srcOrd="1" destOrd="0" presId="urn:microsoft.com/office/officeart/2005/8/layout/vList5"/>
    <dgm:cxn modelId="{865EBE2A-C2A8-43FF-8FB8-941E85FAB371}" type="presParOf" srcId="{51A8E722-40D5-4C6F-91D4-02EBCA521676}" destId="{FE2618AD-65E2-4C39-AA80-EA631394FABE}" srcOrd="2" destOrd="0" presId="urn:microsoft.com/office/officeart/2005/8/layout/vList5"/>
    <dgm:cxn modelId="{DC0CDE2D-F552-47F0-8A30-14D84AF2AEC2}" type="presParOf" srcId="{FE2618AD-65E2-4C39-AA80-EA631394FABE}" destId="{7D7DD8CE-6ADF-4AF4-B832-8BA9ADE6A482}" srcOrd="0" destOrd="0" presId="urn:microsoft.com/office/officeart/2005/8/layout/vList5"/>
    <dgm:cxn modelId="{B0372372-0C19-4069-A613-B9858CE9AC16}" type="presParOf" srcId="{FE2618AD-65E2-4C39-AA80-EA631394FABE}" destId="{23808073-3E45-4D4D-A9F8-49E5570DB30E}" srcOrd="1" destOrd="0" presId="urn:microsoft.com/office/officeart/2005/8/layout/vList5"/>
    <dgm:cxn modelId="{A9DFFD47-AE27-408B-B35D-B9255E700E99}" type="presParOf" srcId="{51A8E722-40D5-4C6F-91D4-02EBCA521676}" destId="{73CCF68F-776C-4966-940E-72B674BCE4A4}" srcOrd="3" destOrd="0" presId="urn:microsoft.com/office/officeart/2005/8/layout/vList5"/>
    <dgm:cxn modelId="{5C3CF5A3-A59D-42F3-B0B1-D17EE81CA85C}" type="presParOf" srcId="{51A8E722-40D5-4C6F-91D4-02EBCA521676}" destId="{5BAAE18B-4697-4B06-B78A-984A786DC4A1}" srcOrd="4" destOrd="0" presId="urn:microsoft.com/office/officeart/2005/8/layout/vList5"/>
    <dgm:cxn modelId="{08CA9344-D88A-4CC7-B4CE-2D59F74F77BC}" type="presParOf" srcId="{5BAAE18B-4697-4B06-B78A-984A786DC4A1}" destId="{3AFF7A3C-1C18-4D20-9364-E32B69EC434E}" srcOrd="0" destOrd="0" presId="urn:microsoft.com/office/officeart/2005/8/layout/vList5"/>
    <dgm:cxn modelId="{AC83BC22-8578-4873-9FF3-C312C7161440}" type="presParOf" srcId="{5BAAE18B-4697-4B06-B78A-984A786DC4A1}" destId="{FED1286C-B263-4340-9143-D763A35DC07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8FC46FA-483B-4133-AFD7-A0B6AB63A789}" type="doc">
      <dgm:prSet loTypeId="urn:microsoft.com/office/officeart/2005/8/layout/radial5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EB6049DA-22C1-406E-A605-290262BA6604}">
      <dgm:prSet phldrT="[Texto]" custT="1"/>
      <dgm:spPr/>
      <dgm:t>
        <a:bodyPr/>
        <a:lstStyle/>
        <a:p>
          <a:r>
            <a:rPr lang="es-ES" sz="3200" b="1" dirty="0"/>
            <a:t>Principios de sus empleados </a:t>
          </a:r>
        </a:p>
      </dgm:t>
    </dgm:pt>
    <dgm:pt modelId="{A2B65150-F3EB-4AE4-8D26-476BA52BBBBB}" type="parTrans" cxnId="{63025EC1-F995-4840-858C-27948D1014A1}">
      <dgm:prSet/>
      <dgm:spPr/>
      <dgm:t>
        <a:bodyPr/>
        <a:lstStyle/>
        <a:p>
          <a:endParaRPr lang="es-ES" sz="2800"/>
        </a:p>
      </dgm:t>
    </dgm:pt>
    <dgm:pt modelId="{0FAA7850-96EE-4C8B-9CD7-63701AE69FAC}" type="sibTrans" cxnId="{63025EC1-F995-4840-858C-27948D1014A1}">
      <dgm:prSet/>
      <dgm:spPr/>
      <dgm:t>
        <a:bodyPr/>
        <a:lstStyle/>
        <a:p>
          <a:endParaRPr lang="es-ES" sz="2800"/>
        </a:p>
      </dgm:t>
    </dgm:pt>
    <dgm:pt modelId="{A44C8A3D-562B-495F-8A88-F8F57A920D63}">
      <dgm:prSet phldrT="[Texto]" custT="1"/>
      <dgm:spPr/>
      <dgm:t>
        <a:bodyPr/>
        <a:lstStyle/>
        <a:p>
          <a:r>
            <a:rPr lang="es-MX" sz="1600" b="0" i="0" dirty="0"/>
            <a:t>Sé siempre </a:t>
          </a:r>
          <a:r>
            <a:rPr lang="es-MX" sz="1600" b="1" i="0" dirty="0"/>
            <a:t>práctico</a:t>
          </a:r>
          <a:r>
            <a:rPr lang="es-MX" sz="1600" b="0" i="0" dirty="0"/>
            <a:t> y evita la frivolidad.</a:t>
          </a:r>
          <a:endParaRPr lang="es-ES" sz="1600" dirty="0"/>
        </a:p>
      </dgm:t>
    </dgm:pt>
    <dgm:pt modelId="{CAC0042A-2700-4CA1-B950-4EE9B96CC8D5}" type="parTrans" cxnId="{09CF3B16-C887-416F-A174-9DD92BFB8F7E}">
      <dgm:prSet custT="1"/>
      <dgm:spPr/>
      <dgm:t>
        <a:bodyPr/>
        <a:lstStyle/>
        <a:p>
          <a:endParaRPr lang="es-ES" sz="3200"/>
        </a:p>
      </dgm:t>
    </dgm:pt>
    <dgm:pt modelId="{EA5378B1-9CE9-4BD7-BC0F-A03D0CC03EAE}" type="sibTrans" cxnId="{09CF3B16-C887-416F-A174-9DD92BFB8F7E}">
      <dgm:prSet/>
      <dgm:spPr/>
      <dgm:t>
        <a:bodyPr/>
        <a:lstStyle/>
        <a:p>
          <a:endParaRPr lang="es-ES" sz="2800"/>
        </a:p>
      </dgm:t>
    </dgm:pt>
    <dgm:pt modelId="{FD58FB83-CCCD-4E72-8A8D-1A924B3675D2}">
      <dgm:prSet phldrT="[Texto]" custT="1"/>
      <dgm:spPr/>
      <dgm:t>
        <a:bodyPr/>
        <a:lstStyle/>
        <a:p>
          <a:r>
            <a:rPr lang="es-MX" sz="1400" b="0" i="0" dirty="0"/>
            <a:t>Trata siempre de </a:t>
          </a:r>
          <a:r>
            <a:rPr lang="es-MX" sz="1400" b="1" i="0" dirty="0"/>
            <a:t>construir</a:t>
          </a:r>
          <a:r>
            <a:rPr lang="es-MX" sz="1400" b="0" i="0" dirty="0"/>
            <a:t> una atmósfera hogareña en el trabajo que sea cálida y amigable.</a:t>
          </a:r>
          <a:endParaRPr lang="es-ES" sz="1400" dirty="0"/>
        </a:p>
      </dgm:t>
    </dgm:pt>
    <dgm:pt modelId="{329D0094-3D9A-4A63-BE9D-38C395247F9B}" type="parTrans" cxnId="{B70C0F15-B3DC-47EC-A7BE-A4FC47325744}">
      <dgm:prSet custT="1"/>
      <dgm:spPr/>
      <dgm:t>
        <a:bodyPr/>
        <a:lstStyle/>
        <a:p>
          <a:endParaRPr lang="es-ES" sz="3200"/>
        </a:p>
      </dgm:t>
    </dgm:pt>
    <dgm:pt modelId="{63898139-AA08-4E27-8F24-6C29B534DF19}" type="sibTrans" cxnId="{B70C0F15-B3DC-47EC-A7BE-A4FC47325744}">
      <dgm:prSet/>
      <dgm:spPr/>
      <dgm:t>
        <a:bodyPr/>
        <a:lstStyle/>
        <a:p>
          <a:endParaRPr lang="es-ES" sz="2800"/>
        </a:p>
      </dgm:t>
    </dgm:pt>
    <dgm:pt modelId="{E59283ED-78C1-406D-B044-050495E648F5}">
      <dgm:prSet phldrT="[Texto]" custT="1"/>
      <dgm:spPr/>
      <dgm:t>
        <a:bodyPr/>
        <a:lstStyle/>
        <a:p>
          <a:r>
            <a:rPr lang="es-MX" sz="1400" b="0" i="0" dirty="0"/>
            <a:t>Ten siempre </a:t>
          </a:r>
          <a:r>
            <a:rPr lang="es-MX" sz="1400" b="1" i="0" dirty="0"/>
            <a:t>respeto</a:t>
          </a:r>
          <a:r>
            <a:rPr lang="es-MX" sz="1400" b="0" i="0" dirty="0"/>
            <a:t> por asuntos espirituales, y recuerda estar agradecido todo el tiempo.</a:t>
          </a:r>
          <a:endParaRPr lang="es-ES" sz="1400" dirty="0"/>
        </a:p>
      </dgm:t>
    </dgm:pt>
    <dgm:pt modelId="{0F2269FE-A19B-4364-8CBD-3FE9B0FF8ABB}" type="parTrans" cxnId="{BDB2211F-01D6-4C95-80F0-0CF39E411083}">
      <dgm:prSet custT="1"/>
      <dgm:spPr/>
      <dgm:t>
        <a:bodyPr/>
        <a:lstStyle/>
        <a:p>
          <a:endParaRPr lang="es-ES" sz="3200"/>
        </a:p>
      </dgm:t>
    </dgm:pt>
    <dgm:pt modelId="{B91AB0E8-6E76-484F-A4DE-D86618DC7153}" type="sibTrans" cxnId="{BDB2211F-01D6-4C95-80F0-0CF39E411083}">
      <dgm:prSet/>
      <dgm:spPr/>
      <dgm:t>
        <a:bodyPr/>
        <a:lstStyle/>
        <a:p>
          <a:endParaRPr lang="es-ES" sz="2800"/>
        </a:p>
      </dgm:t>
    </dgm:pt>
    <dgm:pt modelId="{0F628A24-AEF0-4AF4-B449-FF1D0387F51B}">
      <dgm:prSet custT="1"/>
      <dgm:spPr/>
      <dgm:t>
        <a:bodyPr/>
        <a:lstStyle/>
        <a:p>
          <a:r>
            <a:rPr lang="es-MX" sz="1400" b="0" i="0" dirty="0"/>
            <a:t>Sé siempre</a:t>
          </a:r>
          <a:r>
            <a:rPr lang="es-MX" sz="1400" b="1" i="0" dirty="0"/>
            <a:t> fiel</a:t>
          </a:r>
          <a:r>
            <a:rPr lang="es-MX" sz="1400" b="0" i="0" dirty="0"/>
            <a:t> a tus deberes, contribuyendo así a la empresa y al bien general.</a:t>
          </a:r>
          <a:endParaRPr lang="es-MX" sz="1400" dirty="0"/>
        </a:p>
      </dgm:t>
    </dgm:pt>
    <dgm:pt modelId="{B29DB1D9-D564-4D14-8040-FC09D1BC9E6F}" type="parTrans" cxnId="{F3FE10AB-24C4-4BCB-927E-537E3A6DB738}">
      <dgm:prSet custT="1"/>
      <dgm:spPr/>
      <dgm:t>
        <a:bodyPr/>
        <a:lstStyle/>
        <a:p>
          <a:endParaRPr lang="es-ES" sz="3200"/>
        </a:p>
      </dgm:t>
    </dgm:pt>
    <dgm:pt modelId="{3893C84A-255A-4E16-8322-AEF670A8A756}" type="sibTrans" cxnId="{F3FE10AB-24C4-4BCB-927E-537E3A6DB738}">
      <dgm:prSet/>
      <dgm:spPr/>
      <dgm:t>
        <a:bodyPr/>
        <a:lstStyle/>
        <a:p>
          <a:endParaRPr lang="es-ES" sz="2800"/>
        </a:p>
      </dgm:t>
    </dgm:pt>
    <dgm:pt modelId="{5E669B81-CE6D-4971-87D6-382E4E42745F}">
      <dgm:prSet custT="1"/>
      <dgm:spPr/>
      <dgm:t>
        <a:bodyPr/>
        <a:lstStyle/>
        <a:p>
          <a:r>
            <a:rPr lang="es-MX" sz="1400" b="0" i="0" dirty="0"/>
            <a:t>Sé siempre </a:t>
          </a:r>
          <a:r>
            <a:rPr lang="es-MX" sz="1400" b="1" i="0" dirty="0"/>
            <a:t>estudioso y creativo</a:t>
          </a:r>
          <a:r>
            <a:rPr lang="es-MX" sz="1400" b="0" i="0" dirty="0"/>
            <a:t>, y esfuérzate por mantenerte a la vanguardia de los tiempos.</a:t>
          </a:r>
          <a:endParaRPr lang="es-MX" sz="1400" dirty="0"/>
        </a:p>
      </dgm:t>
    </dgm:pt>
    <dgm:pt modelId="{417E54EA-B516-4DDD-B2A5-54ADDCDF3CB7}" type="parTrans" cxnId="{027575FE-0F8A-48F1-B1CB-113D918A6743}">
      <dgm:prSet custT="1"/>
      <dgm:spPr/>
      <dgm:t>
        <a:bodyPr/>
        <a:lstStyle/>
        <a:p>
          <a:endParaRPr lang="es-ES" sz="3200"/>
        </a:p>
      </dgm:t>
    </dgm:pt>
    <dgm:pt modelId="{22D8BF53-292B-42A8-86A3-0224EFE9D992}" type="sibTrans" cxnId="{027575FE-0F8A-48F1-B1CB-113D918A6743}">
      <dgm:prSet/>
      <dgm:spPr/>
      <dgm:t>
        <a:bodyPr/>
        <a:lstStyle/>
        <a:p>
          <a:endParaRPr lang="es-ES" sz="2800"/>
        </a:p>
      </dgm:t>
    </dgm:pt>
    <dgm:pt modelId="{007F29B2-D032-4486-9610-FEE78D3A4A8D}" type="pres">
      <dgm:prSet presAssocID="{88FC46FA-483B-4133-AFD7-A0B6AB63A78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E2DA6EC-E4EA-4E76-B072-29B98E0B9E06}" type="pres">
      <dgm:prSet presAssocID="{EB6049DA-22C1-406E-A605-290262BA6604}" presName="centerShape" presStyleLbl="node0" presStyleIdx="0" presStyleCnt="1" custScaleX="266289" custScaleY="115280"/>
      <dgm:spPr/>
    </dgm:pt>
    <dgm:pt modelId="{F9318EC6-AEAF-410D-BD5C-D4219C9D1F90}" type="pres">
      <dgm:prSet presAssocID="{B29DB1D9-D564-4D14-8040-FC09D1BC9E6F}" presName="parTrans" presStyleLbl="sibTrans2D1" presStyleIdx="0" presStyleCnt="5"/>
      <dgm:spPr/>
    </dgm:pt>
    <dgm:pt modelId="{18805016-3352-4659-BD7E-AA51FB59398E}" type="pres">
      <dgm:prSet presAssocID="{B29DB1D9-D564-4D14-8040-FC09D1BC9E6F}" presName="connectorText" presStyleLbl="sibTrans2D1" presStyleIdx="0" presStyleCnt="5"/>
      <dgm:spPr/>
    </dgm:pt>
    <dgm:pt modelId="{9A7DF966-CDC7-4BBD-B044-93524CFE3437}" type="pres">
      <dgm:prSet presAssocID="{0F628A24-AEF0-4AF4-B449-FF1D0387F51B}" presName="node" presStyleLbl="node1" presStyleIdx="0" presStyleCnt="5" custScaleX="119969" custScaleY="108843">
        <dgm:presLayoutVars>
          <dgm:bulletEnabled val="1"/>
        </dgm:presLayoutVars>
      </dgm:prSet>
      <dgm:spPr/>
    </dgm:pt>
    <dgm:pt modelId="{8BF0FD28-A917-4C8F-843B-F20692251797}" type="pres">
      <dgm:prSet presAssocID="{417E54EA-B516-4DDD-B2A5-54ADDCDF3CB7}" presName="parTrans" presStyleLbl="sibTrans2D1" presStyleIdx="1" presStyleCnt="5"/>
      <dgm:spPr/>
    </dgm:pt>
    <dgm:pt modelId="{6768F4D4-6E0F-4795-9EF9-5343522D75D3}" type="pres">
      <dgm:prSet presAssocID="{417E54EA-B516-4DDD-B2A5-54ADDCDF3CB7}" presName="connectorText" presStyleLbl="sibTrans2D1" presStyleIdx="1" presStyleCnt="5"/>
      <dgm:spPr/>
    </dgm:pt>
    <dgm:pt modelId="{C322E202-44D7-4DEF-8D83-5A8C6456C1AB}" type="pres">
      <dgm:prSet presAssocID="{5E669B81-CE6D-4971-87D6-382E4E42745F}" presName="node" presStyleLbl="node1" presStyleIdx="1" presStyleCnt="5" custScaleX="149857" custScaleY="115112" custRadScaleRad="160529" custRadScaleInc="-138">
        <dgm:presLayoutVars>
          <dgm:bulletEnabled val="1"/>
        </dgm:presLayoutVars>
      </dgm:prSet>
      <dgm:spPr/>
    </dgm:pt>
    <dgm:pt modelId="{100AC51B-C584-4644-8678-344558CA4717}" type="pres">
      <dgm:prSet presAssocID="{CAC0042A-2700-4CA1-B950-4EE9B96CC8D5}" presName="parTrans" presStyleLbl="sibTrans2D1" presStyleIdx="2" presStyleCnt="5"/>
      <dgm:spPr/>
    </dgm:pt>
    <dgm:pt modelId="{FF087460-9A77-4685-8AF4-0B1F92BB65F9}" type="pres">
      <dgm:prSet presAssocID="{CAC0042A-2700-4CA1-B950-4EE9B96CC8D5}" presName="connectorText" presStyleLbl="sibTrans2D1" presStyleIdx="2" presStyleCnt="5"/>
      <dgm:spPr/>
    </dgm:pt>
    <dgm:pt modelId="{115E7E71-F7DC-43ED-B082-AE4ABAF7C7AA}" type="pres">
      <dgm:prSet presAssocID="{A44C8A3D-562B-495F-8A88-F8F57A920D63}" presName="node" presStyleLbl="node1" presStyleIdx="2" presStyleCnt="5" custScaleX="158281" custScaleY="119269" custRadScaleRad="155753" custRadScaleInc="-71938">
        <dgm:presLayoutVars>
          <dgm:bulletEnabled val="1"/>
        </dgm:presLayoutVars>
      </dgm:prSet>
      <dgm:spPr/>
    </dgm:pt>
    <dgm:pt modelId="{0DA27C08-0AED-4849-A2E9-5AE1FE8C745B}" type="pres">
      <dgm:prSet presAssocID="{329D0094-3D9A-4A63-BE9D-38C395247F9B}" presName="parTrans" presStyleLbl="sibTrans2D1" presStyleIdx="3" presStyleCnt="5"/>
      <dgm:spPr/>
    </dgm:pt>
    <dgm:pt modelId="{C5488128-B3DE-4B87-A616-B81A7B945D1F}" type="pres">
      <dgm:prSet presAssocID="{329D0094-3D9A-4A63-BE9D-38C395247F9B}" presName="connectorText" presStyleLbl="sibTrans2D1" presStyleIdx="3" presStyleCnt="5"/>
      <dgm:spPr/>
    </dgm:pt>
    <dgm:pt modelId="{1466FA8C-933D-48CC-8EFF-D288F630B33E}" type="pres">
      <dgm:prSet presAssocID="{FD58FB83-CCCD-4E72-8A8D-1A924B3675D2}" presName="node" presStyleLbl="node1" presStyleIdx="3" presStyleCnt="5" custScaleX="145459" custScaleY="121170" custRadScaleRad="143637" custRadScaleInc="60600">
        <dgm:presLayoutVars>
          <dgm:bulletEnabled val="1"/>
        </dgm:presLayoutVars>
      </dgm:prSet>
      <dgm:spPr/>
    </dgm:pt>
    <dgm:pt modelId="{765291B4-15C9-44EE-AA2A-5C0FF38DAE7A}" type="pres">
      <dgm:prSet presAssocID="{0F2269FE-A19B-4364-8CBD-3FE9B0FF8ABB}" presName="parTrans" presStyleLbl="sibTrans2D1" presStyleIdx="4" presStyleCnt="5"/>
      <dgm:spPr/>
    </dgm:pt>
    <dgm:pt modelId="{238A9EF4-FF83-4452-9E78-5911FD0795A8}" type="pres">
      <dgm:prSet presAssocID="{0F2269FE-A19B-4364-8CBD-3FE9B0FF8ABB}" presName="connectorText" presStyleLbl="sibTrans2D1" presStyleIdx="4" presStyleCnt="5"/>
      <dgm:spPr/>
    </dgm:pt>
    <dgm:pt modelId="{6533C1EA-89BE-49CA-8475-BAB853BD6684}" type="pres">
      <dgm:prSet presAssocID="{E59283ED-78C1-406D-B044-050495E648F5}" presName="node" presStyleLbl="node1" presStyleIdx="4" presStyleCnt="5" custScaleX="138497" custScaleY="108933" custRadScaleRad="154502" custRadScaleInc="6972">
        <dgm:presLayoutVars>
          <dgm:bulletEnabled val="1"/>
        </dgm:presLayoutVars>
      </dgm:prSet>
      <dgm:spPr/>
    </dgm:pt>
  </dgm:ptLst>
  <dgm:cxnLst>
    <dgm:cxn modelId="{AFF29E00-F8AF-4199-BF53-1B2D62C27561}" type="presOf" srcId="{417E54EA-B516-4DDD-B2A5-54ADDCDF3CB7}" destId="{6768F4D4-6E0F-4795-9EF9-5343522D75D3}" srcOrd="1" destOrd="0" presId="urn:microsoft.com/office/officeart/2005/8/layout/radial5"/>
    <dgm:cxn modelId="{A690E501-7C8D-449C-A5CE-8FB0DDF72CA8}" type="presOf" srcId="{E59283ED-78C1-406D-B044-050495E648F5}" destId="{6533C1EA-89BE-49CA-8475-BAB853BD6684}" srcOrd="0" destOrd="0" presId="urn:microsoft.com/office/officeart/2005/8/layout/radial5"/>
    <dgm:cxn modelId="{98107F07-8C22-4A6B-B4AD-3D606638D1FA}" type="presOf" srcId="{329D0094-3D9A-4A63-BE9D-38C395247F9B}" destId="{0DA27C08-0AED-4849-A2E9-5AE1FE8C745B}" srcOrd="0" destOrd="0" presId="urn:microsoft.com/office/officeart/2005/8/layout/radial5"/>
    <dgm:cxn modelId="{EE480111-8193-4FE3-B9D8-C70F0943A08E}" type="presOf" srcId="{A44C8A3D-562B-495F-8A88-F8F57A920D63}" destId="{115E7E71-F7DC-43ED-B082-AE4ABAF7C7AA}" srcOrd="0" destOrd="0" presId="urn:microsoft.com/office/officeart/2005/8/layout/radial5"/>
    <dgm:cxn modelId="{36846B12-330E-4FDF-A479-43275302E3D1}" type="presOf" srcId="{0F628A24-AEF0-4AF4-B449-FF1D0387F51B}" destId="{9A7DF966-CDC7-4BBD-B044-93524CFE3437}" srcOrd="0" destOrd="0" presId="urn:microsoft.com/office/officeart/2005/8/layout/radial5"/>
    <dgm:cxn modelId="{B70C0F15-B3DC-47EC-A7BE-A4FC47325744}" srcId="{EB6049DA-22C1-406E-A605-290262BA6604}" destId="{FD58FB83-CCCD-4E72-8A8D-1A924B3675D2}" srcOrd="3" destOrd="0" parTransId="{329D0094-3D9A-4A63-BE9D-38C395247F9B}" sibTransId="{63898139-AA08-4E27-8F24-6C29B534DF19}"/>
    <dgm:cxn modelId="{09CF3B16-C887-416F-A174-9DD92BFB8F7E}" srcId="{EB6049DA-22C1-406E-A605-290262BA6604}" destId="{A44C8A3D-562B-495F-8A88-F8F57A920D63}" srcOrd="2" destOrd="0" parTransId="{CAC0042A-2700-4CA1-B950-4EE9B96CC8D5}" sibTransId="{EA5378B1-9CE9-4BD7-BC0F-A03D0CC03EAE}"/>
    <dgm:cxn modelId="{BDB2211F-01D6-4C95-80F0-0CF39E411083}" srcId="{EB6049DA-22C1-406E-A605-290262BA6604}" destId="{E59283ED-78C1-406D-B044-050495E648F5}" srcOrd="4" destOrd="0" parTransId="{0F2269FE-A19B-4364-8CBD-3FE9B0FF8ABB}" sibTransId="{B91AB0E8-6E76-484F-A4DE-D86618DC7153}"/>
    <dgm:cxn modelId="{FED18820-E0BF-49D6-91E2-7BE18B0BB201}" type="presOf" srcId="{EB6049DA-22C1-406E-A605-290262BA6604}" destId="{AE2DA6EC-E4EA-4E76-B072-29B98E0B9E06}" srcOrd="0" destOrd="0" presId="urn:microsoft.com/office/officeart/2005/8/layout/radial5"/>
    <dgm:cxn modelId="{38990C3E-E0D2-41C7-9F71-DC14062F6C81}" type="presOf" srcId="{FD58FB83-CCCD-4E72-8A8D-1A924B3675D2}" destId="{1466FA8C-933D-48CC-8EFF-D288F630B33E}" srcOrd="0" destOrd="0" presId="urn:microsoft.com/office/officeart/2005/8/layout/radial5"/>
    <dgm:cxn modelId="{D84B6147-FCAF-43F1-A570-77F918A86596}" type="presOf" srcId="{0F2269FE-A19B-4364-8CBD-3FE9B0FF8ABB}" destId="{238A9EF4-FF83-4452-9E78-5911FD0795A8}" srcOrd="1" destOrd="0" presId="urn:microsoft.com/office/officeart/2005/8/layout/radial5"/>
    <dgm:cxn modelId="{CE8F4670-F9F6-45CA-85A4-782D913B9443}" type="presOf" srcId="{CAC0042A-2700-4CA1-B950-4EE9B96CC8D5}" destId="{FF087460-9A77-4685-8AF4-0B1F92BB65F9}" srcOrd="1" destOrd="0" presId="urn:microsoft.com/office/officeart/2005/8/layout/radial5"/>
    <dgm:cxn modelId="{0BDB058D-5A30-46A7-92FB-F4BCB9D5A165}" type="presOf" srcId="{5E669B81-CE6D-4971-87D6-382E4E42745F}" destId="{C322E202-44D7-4DEF-8D83-5A8C6456C1AB}" srcOrd="0" destOrd="0" presId="urn:microsoft.com/office/officeart/2005/8/layout/radial5"/>
    <dgm:cxn modelId="{F3FE10AB-24C4-4BCB-927E-537E3A6DB738}" srcId="{EB6049DA-22C1-406E-A605-290262BA6604}" destId="{0F628A24-AEF0-4AF4-B449-FF1D0387F51B}" srcOrd="0" destOrd="0" parTransId="{B29DB1D9-D564-4D14-8040-FC09D1BC9E6F}" sibTransId="{3893C84A-255A-4E16-8322-AEF670A8A756}"/>
    <dgm:cxn modelId="{F26355B4-B312-4F2B-A24A-E65A4DF18516}" type="presOf" srcId="{B29DB1D9-D564-4D14-8040-FC09D1BC9E6F}" destId="{F9318EC6-AEAF-410D-BD5C-D4219C9D1F90}" srcOrd="0" destOrd="0" presId="urn:microsoft.com/office/officeart/2005/8/layout/radial5"/>
    <dgm:cxn modelId="{270561C0-5EEC-4542-916C-9DC2FB0E12C5}" type="presOf" srcId="{88FC46FA-483B-4133-AFD7-A0B6AB63A789}" destId="{007F29B2-D032-4486-9610-FEE78D3A4A8D}" srcOrd="0" destOrd="0" presId="urn:microsoft.com/office/officeart/2005/8/layout/radial5"/>
    <dgm:cxn modelId="{63025EC1-F995-4840-858C-27948D1014A1}" srcId="{88FC46FA-483B-4133-AFD7-A0B6AB63A789}" destId="{EB6049DA-22C1-406E-A605-290262BA6604}" srcOrd="0" destOrd="0" parTransId="{A2B65150-F3EB-4AE4-8D26-476BA52BBBBB}" sibTransId="{0FAA7850-96EE-4C8B-9CD7-63701AE69FAC}"/>
    <dgm:cxn modelId="{2B6A4CD0-EE8E-45F3-8AEC-FEC27C09C818}" type="presOf" srcId="{CAC0042A-2700-4CA1-B950-4EE9B96CC8D5}" destId="{100AC51B-C584-4644-8678-344558CA4717}" srcOrd="0" destOrd="0" presId="urn:microsoft.com/office/officeart/2005/8/layout/radial5"/>
    <dgm:cxn modelId="{6C06D7DC-520D-4425-986D-31615DD1B2F4}" type="presOf" srcId="{0F2269FE-A19B-4364-8CBD-3FE9B0FF8ABB}" destId="{765291B4-15C9-44EE-AA2A-5C0FF38DAE7A}" srcOrd="0" destOrd="0" presId="urn:microsoft.com/office/officeart/2005/8/layout/radial5"/>
    <dgm:cxn modelId="{791CE0E6-F3D8-42AA-8A11-29EE9B7C8A87}" type="presOf" srcId="{329D0094-3D9A-4A63-BE9D-38C395247F9B}" destId="{C5488128-B3DE-4B87-A616-B81A7B945D1F}" srcOrd="1" destOrd="0" presId="urn:microsoft.com/office/officeart/2005/8/layout/radial5"/>
    <dgm:cxn modelId="{F36DCDEF-8475-4933-8C7B-097F3AFF5D93}" type="presOf" srcId="{417E54EA-B516-4DDD-B2A5-54ADDCDF3CB7}" destId="{8BF0FD28-A917-4C8F-843B-F20692251797}" srcOrd="0" destOrd="0" presId="urn:microsoft.com/office/officeart/2005/8/layout/radial5"/>
    <dgm:cxn modelId="{4B0903FD-A2DF-45C7-A4F6-921BBEB443A6}" type="presOf" srcId="{B29DB1D9-D564-4D14-8040-FC09D1BC9E6F}" destId="{18805016-3352-4659-BD7E-AA51FB59398E}" srcOrd="1" destOrd="0" presId="urn:microsoft.com/office/officeart/2005/8/layout/radial5"/>
    <dgm:cxn modelId="{027575FE-0F8A-48F1-B1CB-113D918A6743}" srcId="{EB6049DA-22C1-406E-A605-290262BA6604}" destId="{5E669B81-CE6D-4971-87D6-382E4E42745F}" srcOrd="1" destOrd="0" parTransId="{417E54EA-B516-4DDD-B2A5-54ADDCDF3CB7}" sibTransId="{22D8BF53-292B-42A8-86A3-0224EFE9D992}"/>
    <dgm:cxn modelId="{CE2FEDD7-FE40-4910-B7F8-3517D835DAC8}" type="presParOf" srcId="{007F29B2-D032-4486-9610-FEE78D3A4A8D}" destId="{AE2DA6EC-E4EA-4E76-B072-29B98E0B9E06}" srcOrd="0" destOrd="0" presId="urn:microsoft.com/office/officeart/2005/8/layout/radial5"/>
    <dgm:cxn modelId="{984CFBCB-3E3E-447E-8628-BB1507ACB836}" type="presParOf" srcId="{007F29B2-D032-4486-9610-FEE78D3A4A8D}" destId="{F9318EC6-AEAF-410D-BD5C-D4219C9D1F90}" srcOrd="1" destOrd="0" presId="urn:microsoft.com/office/officeart/2005/8/layout/radial5"/>
    <dgm:cxn modelId="{BCEA9731-966D-495A-B5AF-2726BB1CAD91}" type="presParOf" srcId="{F9318EC6-AEAF-410D-BD5C-D4219C9D1F90}" destId="{18805016-3352-4659-BD7E-AA51FB59398E}" srcOrd="0" destOrd="0" presId="urn:microsoft.com/office/officeart/2005/8/layout/radial5"/>
    <dgm:cxn modelId="{17DD4DE9-FF8A-4C4F-8249-26267DF3B24D}" type="presParOf" srcId="{007F29B2-D032-4486-9610-FEE78D3A4A8D}" destId="{9A7DF966-CDC7-4BBD-B044-93524CFE3437}" srcOrd="2" destOrd="0" presId="urn:microsoft.com/office/officeart/2005/8/layout/radial5"/>
    <dgm:cxn modelId="{F26DAF13-5B20-4212-A8A6-B52D72E93703}" type="presParOf" srcId="{007F29B2-D032-4486-9610-FEE78D3A4A8D}" destId="{8BF0FD28-A917-4C8F-843B-F20692251797}" srcOrd="3" destOrd="0" presId="urn:microsoft.com/office/officeart/2005/8/layout/radial5"/>
    <dgm:cxn modelId="{F69578AF-0378-40BE-86CA-A17E3F83A319}" type="presParOf" srcId="{8BF0FD28-A917-4C8F-843B-F20692251797}" destId="{6768F4D4-6E0F-4795-9EF9-5343522D75D3}" srcOrd="0" destOrd="0" presId="urn:microsoft.com/office/officeart/2005/8/layout/radial5"/>
    <dgm:cxn modelId="{54281842-6228-4A70-BE57-164678E98B97}" type="presParOf" srcId="{007F29B2-D032-4486-9610-FEE78D3A4A8D}" destId="{C322E202-44D7-4DEF-8D83-5A8C6456C1AB}" srcOrd="4" destOrd="0" presId="urn:microsoft.com/office/officeart/2005/8/layout/radial5"/>
    <dgm:cxn modelId="{9F18B6F6-8633-461D-A56A-9F401C767F64}" type="presParOf" srcId="{007F29B2-D032-4486-9610-FEE78D3A4A8D}" destId="{100AC51B-C584-4644-8678-344558CA4717}" srcOrd="5" destOrd="0" presId="urn:microsoft.com/office/officeart/2005/8/layout/radial5"/>
    <dgm:cxn modelId="{06E4746D-4F64-4144-BAA7-761B491FBAE6}" type="presParOf" srcId="{100AC51B-C584-4644-8678-344558CA4717}" destId="{FF087460-9A77-4685-8AF4-0B1F92BB65F9}" srcOrd="0" destOrd="0" presId="urn:microsoft.com/office/officeart/2005/8/layout/radial5"/>
    <dgm:cxn modelId="{760C567F-84B3-4791-812B-F0BA1611E40C}" type="presParOf" srcId="{007F29B2-D032-4486-9610-FEE78D3A4A8D}" destId="{115E7E71-F7DC-43ED-B082-AE4ABAF7C7AA}" srcOrd="6" destOrd="0" presId="urn:microsoft.com/office/officeart/2005/8/layout/radial5"/>
    <dgm:cxn modelId="{19017D27-B538-41D7-8CD3-0FAA88D0A421}" type="presParOf" srcId="{007F29B2-D032-4486-9610-FEE78D3A4A8D}" destId="{0DA27C08-0AED-4849-A2E9-5AE1FE8C745B}" srcOrd="7" destOrd="0" presId="urn:microsoft.com/office/officeart/2005/8/layout/radial5"/>
    <dgm:cxn modelId="{8773C549-3340-4AB3-A898-B24FF056F716}" type="presParOf" srcId="{0DA27C08-0AED-4849-A2E9-5AE1FE8C745B}" destId="{C5488128-B3DE-4B87-A616-B81A7B945D1F}" srcOrd="0" destOrd="0" presId="urn:microsoft.com/office/officeart/2005/8/layout/radial5"/>
    <dgm:cxn modelId="{5CB730D4-2BB1-4706-8688-BA897DFE790C}" type="presParOf" srcId="{007F29B2-D032-4486-9610-FEE78D3A4A8D}" destId="{1466FA8C-933D-48CC-8EFF-D288F630B33E}" srcOrd="8" destOrd="0" presId="urn:microsoft.com/office/officeart/2005/8/layout/radial5"/>
    <dgm:cxn modelId="{78C1B752-46CF-4C38-A0C7-7DAA8D93C5EC}" type="presParOf" srcId="{007F29B2-D032-4486-9610-FEE78D3A4A8D}" destId="{765291B4-15C9-44EE-AA2A-5C0FF38DAE7A}" srcOrd="9" destOrd="0" presId="urn:microsoft.com/office/officeart/2005/8/layout/radial5"/>
    <dgm:cxn modelId="{ABF0B087-F118-422C-B59C-C85FFC60D72F}" type="presParOf" srcId="{765291B4-15C9-44EE-AA2A-5C0FF38DAE7A}" destId="{238A9EF4-FF83-4452-9E78-5911FD0795A8}" srcOrd="0" destOrd="0" presId="urn:microsoft.com/office/officeart/2005/8/layout/radial5"/>
    <dgm:cxn modelId="{A0E54322-9193-4371-A238-D60BB734255F}" type="presParOf" srcId="{007F29B2-D032-4486-9610-FEE78D3A4A8D}" destId="{6533C1EA-89BE-49CA-8475-BAB853BD6684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C29EA7B-0255-4C31-8367-832FC543232E}" type="doc">
      <dgm:prSet loTypeId="urn:microsoft.com/office/officeart/2005/8/layout/lProcess2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A6C6765D-0073-498C-B2E2-259AF1BBF78E}">
      <dgm:prSet phldrT="[Texto]"/>
      <dgm:spPr/>
      <dgm:t>
        <a:bodyPr/>
        <a:lstStyle/>
        <a:p>
          <a:r>
            <a:rPr lang="es-ES" dirty="0"/>
            <a:t>Misión</a:t>
          </a:r>
        </a:p>
      </dgm:t>
    </dgm:pt>
    <dgm:pt modelId="{6C5C54C2-878D-4E2B-B967-753E67B4345E}" type="parTrans" cxnId="{98829CEB-10BA-455A-A1D1-9E900F95B07C}">
      <dgm:prSet/>
      <dgm:spPr/>
      <dgm:t>
        <a:bodyPr/>
        <a:lstStyle/>
        <a:p>
          <a:endParaRPr lang="es-ES"/>
        </a:p>
      </dgm:t>
    </dgm:pt>
    <dgm:pt modelId="{DACEA48F-2301-44E7-8717-E2FB5B55F019}" type="sibTrans" cxnId="{98829CEB-10BA-455A-A1D1-9E900F95B07C}">
      <dgm:prSet/>
      <dgm:spPr/>
      <dgm:t>
        <a:bodyPr/>
        <a:lstStyle/>
        <a:p>
          <a:endParaRPr lang="es-ES"/>
        </a:p>
      </dgm:t>
    </dgm:pt>
    <dgm:pt modelId="{5070F912-7078-4987-93E1-6700AC00D687}">
      <dgm:prSet phldrT="[Texto]"/>
      <dgm:spPr/>
      <dgm:t>
        <a:bodyPr/>
        <a:lstStyle/>
        <a:p>
          <a:pPr algn="just"/>
          <a:r>
            <a:rPr lang="es-MX" b="0" i="0" dirty="0"/>
            <a:t>Lograr que la población de cada uno de los países en donde operamos tenga acceso a productos y servicios de calidad con la más avanzada tecnología en telecomunicaciones, a precios accesibles, para acercar cada día más a las personas.</a:t>
          </a:r>
          <a:endParaRPr lang="es-ES" dirty="0"/>
        </a:p>
      </dgm:t>
    </dgm:pt>
    <dgm:pt modelId="{137F764C-60D8-4BE8-9647-4D6719C9D814}" type="parTrans" cxnId="{388324B0-786A-42A7-A2B3-19A018E6F82C}">
      <dgm:prSet/>
      <dgm:spPr/>
      <dgm:t>
        <a:bodyPr/>
        <a:lstStyle/>
        <a:p>
          <a:endParaRPr lang="es-ES"/>
        </a:p>
      </dgm:t>
    </dgm:pt>
    <dgm:pt modelId="{45E353CA-7587-4D55-8397-EBFF32A8FD63}" type="sibTrans" cxnId="{388324B0-786A-42A7-A2B3-19A018E6F82C}">
      <dgm:prSet/>
      <dgm:spPr/>
      <dgm:t>
        <a:bodyPr/>
        <a:lstStyle/>
        <a:p>
          <a:endParaRPr lang="es-ES"/>
        </a:p>
      </dgm:t>
    </dgm:pt>
    <dgm:pt modelId="{C9C491B9-637F-4E31-9EF0-E0DDD6246BAB}">
      <dgm:prSet phldrT="[Texto]"/>
      <dgm:spPr/>
      <dgm:t>
        <a:bodyPr/>
        <a:lstStyle/>
        <a:p>
          <a:r>
            <a:rPr lang="es-ES" dirty="0"/>
            <a:t>Visión</a:t>
          </a:r>
        </a:p>
      </dgm:t>
    </dgm:pt>
    <dgm:pt modelId="{643F69ED-72F5-4EAB-9F0E-CCE8F1D459E3}" type="parTrans" cxnId="{293FE2EC-88FF-4A35-BB26-EA53A466B763}">
      <dgm:prSet/>
      <dgm:spPr/>
      <dgm:t>
        <a:bodyPr/>
        <a:lstStyle/>
        <a:p>
          <a:endParaRPr lang="es-ES"/>
        </a:p>
      </dgm:t>
    </dgm:pt>
    <dgm:pt modelId="{530E7EA2-D69F-45D7-84D1-0A583C720AAE}" type="sibTrans" cxnId="{293FE2EC-88FF-4A35-BB26-EA53A466B763}">
      <dgm:prSet/>
      <dgm:spPr/>
      <dgm:t>
        <a:bodyPr/>
        <a:lstStyle/>
        <a:p>
          <a:endParaRPr lang="es-ES"/>
        </a:p>
      </dgm:t>
    </dgm:pt>
    <dgm:pt modelId="{E507A6C8-D6BB-4FFA-BB81-BA09518A4606}">
      <dgm:prSet phldrT="[Texto]"/>
      <dgm:spPr/>
      <dgm:t>
        <a:bodyPr/>
        <a:lstStyle/>
        <a:p>
          <a:pPr algn="just"/>
          <a:r>
            <a:rPr lang="es-MX" b="0" i="0" dirty="0"/>
            <a:t>Ser la empresa de telecomunicaciones de más rápido crecimiento y preservar nuestro liderazgo en la industria de las telecomunicaciones.</a:t>
          </a:r>
          <a:endParaRPr lang="es-ES" dirty="0"/>
        </a:p>
      </dgm:t>
    </dgm:pt>
    <dgm:pt modelId="{702EFBCF-84CF-494B-A7E4-D776A419E26B}" type="parTrans" cxnId="{086AFEF2-7F55-46CF-ABE6-027312DAE784}">
      <dgm:prSet/>
      <dgm:spPr/>
      <dgm:t>
        <a:bodyPr/>
        <a:lstStyle/>
        <a:p>
          <a:endParaRPr lang="es-ES"/>
        </a:p>
      </dgm:t>
    </dgm:pt>
    <dgm:pt modelId="{AE36727B-C6CB-4E27-B6A8-DA95ADB7ED79}" type="sibTrans" cxnId="{086AFEF2-7F55-46CF-ABE6-027312DAE784}">
      <dgm:prSet/>
      <dgm:spPr/>
      <dgm:t>
        <a:bodyPr/>
        <a:lstStyle/>
        <a:p>
          <a:endParaRPr lang="es-ES"/>
        </a:p>
      </dgm:t>
    </dgm:pt>
    <dgm:pt modelId="{4130086C-452E-42D0-BECD-F60C7C37AE45}">
      <dgm:prSet phldrT="[Texto]"/>
      <dgm:spPr/>
      <dgm:t>
        <a:bodyPr/>
        <a:lstStyle/>
        <a:p>
          <a:r>
            <a:rPr lang="es-ES" dirty="0"/>
            <a:t>Valores</a:t>
          </a:r>
        </a:p>
      </dgm:t>
    </dgm:pt>
    <dgm:pt modelId="{A908A271-E3E2-4AFF-AD1B-94274AEB57EC}" type="parTrans" cxnId="{72B83F56-3D08-4412-A518-1ACCF0F05C8E}">
      <dgm:prSet/>
      <dgm:spPr/>
      <dgm:t>
        <a:bodyPr/>
        <a:lstStyle/>
        <a:p>
          <a:endParaRPr lang="es-ES"/>
        </a:p>
      </dgm:t>
    </dgm:pt>
    <dgm:pt modelId="{7CA48461-D090-4B9B-AC27-AF1C08C382BC}" type="sibTrans" cxnId="{72B83F56-3D08-4412-A518-1ACCF0F05C8E}">
      <dgm:prSet/>
      <dgm:spPr/>
      <dgm:t>
        <a:bodyPr/>
        <a:lstStyle/>
        <a:p>
          <a:endParaRPr lang="es-ES"/>
        </a:p>
      </dgm:t>
    </dgm:pt>
    <dgm:pt modelId="{6DE899BE-58D4-42D9-A519-3C0D23AB5F29}">
      <dgm:prSet phldrT="[Texto]"/>
      <dgm:spPr/>
      <dgm:t>
        <a:bodyPr/>
        <a:lstStyle/>
        <a:p>
          <a:pPr algn="just"/>
          <a:r>
            <a:rPr lang="es-MX" b="0" i="0" dirty="0"/>
            <a:t>Honestidad, Desarrollo humano, Respeto, Creatividad empresarial, Productividad, Optimismo y actitud positiva, Legalidad, Austeridad, Responsabilidad social, Sustentabilidad.</a:t>
          </a:r>
          <a:endParaRPr lang="es-ES" dirty="0"/>
        </a:p>
      </dgm:t>
    </dgm:pt>
    <dgm:pt modelId="{7443C675-C836-4148-B784-2B26FC09576A}" type="parTrans" cxnId="{30D4BD3B-0A19-4857-BDE4-FD175A46D85B}">
      <dgm:prSet/>
      <dgm:spPr/>
      <dgm:t>
        <a:bodyPr/>
        <a:lstStyle/>
        <a:p>
          <a:endParaRPr lang="es-ES"/>
        </a:p>
      </dgm:t>
    </dgm:pt>
    <dgm:pt modelId="{AB75AE24-545E-4DCD-8E2D-36392DAA3EA8}" type="sibTrans" cxnId="{30D4BD3B-0A19-4857-BDE4-FD175A46D85B}">
      <dgm:prSet/>
      <dgm:spPr/>
      <dgm:t>
        <a:bodyPr/>
        <a:lstStyle/>
        <a:p>
          <a:endParaRPr lang="es-ES"/>
        </a:p>
      </dgm:t>
    </dgm:pt>
    <dgm:pt modelId="{9F788F63-E3FD-4555-9B68-94B1BC219226}" type="pres">
      <dgm:prSet presAssocID="{3C29EA7B-0255-4C31-8367-832FC543232E}" presName="theList" presStyleCnt="0">
        <dgm:presLayoutVars>
          <dgm:dir/>
          <dgm:animLvl val="lvl"/>
          <dgm:resizeHandles val="exact"/>
        </dgm:presLayoutVars>
      </dgm:prSet>
      <dgm:spPr/>
    </dgm:pt>
    <dgm:pt modelId="{410909FF-DFC7-43B4-8F02-83C16ADEDD8F}" type="pres">
      <dgm:prSet presAssocID="{A6C6765D-0073-498C-B2E2-259AF1BBF78E}" presName="compNode" presStyleCnt="0"/>
      <dgm:spPr/>
    </dgm:pt>
    <dgm:pt modelId="{D53EE720-8A72-466C-8608-C95913012BF9}" type="pres">
      <dgm:prSet presAssocID="{A6C6765D-0073-498C-B2E2-259AF1BBF78E}" presName="aNode" presStyleLbl="bgShp" presStyleIdx="0" presStyleCnt="3"/>
      <dgm:spPr/>
    </dgm:pt>
    <dgm:pt modelId="{352001CD-AD55-4B1D-968D-35FE31C8768A}" type="pres">
      <dgm:prSet presAssocID="{A6C6765D-0073-498C-B2E2-259AF1BBF78E}" presName="textNode" presStyleLbl="bgShp" presStyleIdx="0" presStyleCnt="3"/>
      <dgm:spPr/>
    </dgm:pt>
    <dgm:pt modelId="{E822E7AC-FD60-4AA7-BB9A-34E47A266D35}" type="pres">
      <dgm:prSet presAssocID="{A6C6765D-0073-498C-B2E2-259AF1BBF78E}" presName="compChildNode" presStyleCnt="0"/>
      <dgm:spPr/>
    </dgm:pt>
    <dgm:pt modelId="{0B3E1BBD-F708-493D-8F64-67F596D4FA19}" type="pres">
      <dgm:prSet presAssocID="{A6C6765D-0073-498C-B2E2-259AF1BBF78E}" presName="theInnerList" presStyleCnt="0"/>
      <dgm:spPr/>
    </dgm:pt>
    <dgm:pt modelId="{371B6E19-62DF-4F41-803D-146FE3D8FAF8}" type="pres">
      <dgm:prSet presAssocID="{5070F912-7078-4987-93E1-6700AC00D687}" presName="childNode" presStyleLbl="node1" presStyleIdx="0" presStyleCnt="3">
        <dgm:presLayoutVars>
          <dgm:bulletEnabled val="1"/>
        </dgm:presLayoutVars>
      </dgm:prSet>
      <dgm:spPr/>
    </dgm:pt>
    <dgm:pt modelId="{37014C74-571B-44B0-B8C1-E2FE5272680D}" type="pres">
      <dgm:prSet presAssocID="{A6C6765D-0073-498C-B2E2-259AF1BBF78E}" presName="aSpace" presStyleCnt="0"/>
      <dgm:spPr/>
    </dgm:pt>
    <dgm:pt modelId="{6AADFDD8-7D9F-48FC-B6A9-14C4FCC71488}" type="pres">
      <dgm:prSet presAssocID="{C9C491B9-637F-4E31-9EF0-E0DDD6246BAB}" presName="compNode" presStyleCnt="0"/>
      <dgm:spPr/>
    </dgm:pt>
    <dgm:pt modelId="{330BF982-27F6-4990-9098-06A17669A416}" type="pres">
      <dgm:prSet presAssocID="{C9C491B9-637F-4E31-9EF0-E0DDD6246BAB}" presName="aNode" presStyleLbl="bgShp" presStyleIdx="1" presStyleCnt="3"/>
      <dgm:spPr/>
    </dgm:pt>
    <dgm:pt modelId="{DCC18E78-30E7-4B2E-B8DA-100304B188D1}" type="pres">
      <dgm:prSet presAssocID="{C9C491B9-637F-4E31-9EF0-E0DDD6246BAB}" presName="textNode" presStyleLbl="bgShp" presStyleIdx="1" presStyleCnt="3"/>
      <dgm:spPr/>
    </dgm:pt>
    <dgm:pt modelId="{FE448448-1444-408B-B811-5E22ED29FB97}" type="pres">
      <dgm:prSet presAssocID="{C9C491B9-637F-4E31-9EF0-E0DDD6246BAB}" presName="compChildNode" presStyleCnt="0"/>
      <dgm:spPr/>
    </dgm:pt>
    <dgm:pt modelId="{F5B46C75-360E-4F2A-8A64-45DC53F9E08F}" type="pres">
      <dgm:prSet presAssocID="{C9C491B9-637F-4E31-9EF0-E0DDD6246BAB}" presName="theInnerList" presStyleCnt="0"/>
      <dgm:spPr/>
    </dgm:pt>
    <dgm:pt modelId="{1D2BD118-3B63-4FD2-A292-EA0579309DE3}" type="pres">
      <dgm:prSet presAssocID="{E507A6C8-D6BB-4FFA-BB81-BA09518A4606}" presName="childNode" presStyleLbl="node1" presStyleIdx="1" presStyleCnt="3">
        <dgm:presLayoutVars>
          <dgm:bulletEnabled val="1"/>
        </dgm:presLayoutVars>
      </dgm:prSet>
      <dgm:spPr/>
    </dgm:pt>
    <dgm:pt modelId="{190F1A9D-9D17-4147-81CC-B49C57C20068}" type="pres">
      <dgm:prSet presAssocID="{C9C491B9-637F-4E31-9EF0-E0DDD6246BAB}" presName="aSpace" presStyleCnt="0"/>
      <dgm:spPr/>
    </dgm:pt>
    <dgm:pt modelId="{69491D45-C724-471C-8652-5AEBEE5E32C5}" type="pres">
      <dgm:prSet presAssocID="{4130086C-452E-42D0-BECD-F60C7C37AE45}" presName="compNode" presStyleCnt="0"/>
      <dgm:spPr/>
    </dgm:pt>
    <dgm:pt modelId="{838A157D-0F52-4715-85E0-6FACC2927EAD}" type="pres">
      <dgm:prSet presAssocID="{4130086C-452E-42D0-BECD-F60C7C37AE45}" presName="aNode" presStyleLbl="bgShp" presStyleIdx="2" presStyleCnt="3"/>
      <dgm:spPr/>
    </dgm:pt>
    <dgm:pt modelId="{F9350672-0D7C-4592-9E0A-0026E0AA8AB6}" type="pres">
      <dgm:prSet presAssocID="{4130086C-452E-42D0-BECD-F60C7C37AE45}" presName="textNode" presStyleLbl="bgShp" presStyleIdx="2" presStyleCnt="3"/>
      <dgm:spPr/>
    </dgm:pt>
    <dgm:pt modelId="{1A016B3F-ABD0-48DE-A20B-3DD552EF12A3}" type="pres">
      <dgm:prSet presAssocID="{4130086C-452E-42D0-BECD-F60C7C37AE45}" presName="compChildNode" presStyleCnt="0"/>
      <dgm:spPr/>
    </dgm:pt>
    <dgm:pt modelId="{17212752-36A9-4AB1-B25D-65F7C1C5C66A}" type="pres">
      <dgm:prSet presAssocID="{4130086C-452E-42D0-BECD-F60C7C37AE45}" presName="theInnerList" presStyleCnt="0"/>
      <dgm:spPr/>
    </dgm:pt>
    <dgm:pt modelId="{7F116AD2-3284-4ED7-952D-3DFB138AFC8D}" type="pres">
      <dgm:prSet presAssocID="{6DE899BE-58D4-42D9-A519-3C0D23AB5F29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95EBAD3B-38C7-450A-AAFD-52F045E6FC82}" type="presOf" srcId="{C9C491B9-637F-4E31-9EF0-E0DDD6246BAB}" destId="{330BF982-27F6-4990-9098-06A17669A416}" srcOrd="0" destOrd="0" presId="urn:microsoft.com/office/officeart/2005/8/layout/lProcess2"/>
    <dgm:cxn modelId="{30D4BD3B-0A19-4857-BDE4-FD175A46D85B}" srcId="{4130086C-452E-42D0-BECD-F60C7C37AE45}" destId="{6DE899BE-58D4-42D9-A519-3C0D23AB5F29}" srcOrd="0" destOrd="0" parTransId="{7443C675-C836-4148-B784-2B26FC09576A}" sibTransId="{AB75AE24-545E-4DCD-8E2D-36392DAA3EA8}"/>
    <dgm:cxn modelId="{413D4A3C-9BFE-4F50-9942-156CB2E08382}" type="presOf" srcId="{A6C6765D-0073-498C-B2E2-259AF1BBF78E}" destId="{D53EE720-8A72-466C-8608-C95913012BF9}" srcOrd="0" destOrd="0" presId="urn:microsoft.com/office/officeart/2005/8/layout/lProcess2"/>
    <dgm:cxn modelId="{2CC1F33F-C10B-4811-9A4B-E684A2C467CD}" type="presOf" srcId="{4130086C-452E-42D0-BECD-F60C7C37AE45}" destId="{838A157D-0F52-4715-85E0-6FACC2927EAD}" srcOrd="0" destOrd="0" presId="urn:microsoft.com/office/officeart/2005/8/layout/lProcess2"/>
    <dgm:cxn modelId="{72B83F56-3D08-4412-A518-1ACCF0F05C8E}" srcId="{3C29EA7B-0255-4C31-8367-832FC543232E}" destId="{4130086C-452E-42D0-BECD-F60C7C37AE45}" srcOrd="2" destOrd="0" parTransId="{A908A271-E3E2-4AFF-AD1B-94274AEB57EC}" sibTransId="{7CA48461-D090-4B9B-AC27-AF1C08C382BC}"/>
    <dgm:cxn modelId="{1E21FE5A-286B-45F8-A5F5-5719AB8963A2}" type="presOf" srcId="{A6C6765D-0073-498C-B2E2-259AF1BBF78E}" destId="{352001CD-AD55-4B1D-968D-35FE31C8768A}" srcOrd="1" destOrd="0" presId="urn:microsoft.com/office/officeart/2005/8/layout/lProcess2"/>
    <dgm:cxn modelId="{E7ACC47E-B8A3-4CEE-97BC-A2EBA255648D}" type="presOf" srcId="{E507A6C8-D6BB-4FFA-BB81-BA09518A4606}" destId="{1D2BD118-3B63-4FD2-A292-EA0579309DE3}" srcOrd="0" destOrd="0" presId="urn:microsoft.com/office/officeart/2005/8/layout/lProcess2"/>
    <dgm:cxn modelId="{78CF0190-5040-4386-B420-5EB85CB8E715}" type="presOf" srcId="{6DE899BE-58D4-42D9-A519-3C0D23AB5F29}" destId="{7F116AD2-3284-4ED7-952D-3DFB138AFC8D}" srcOrd="0" destOrd="0" presId="urn:microsoft.com/office/officeart/2005/8/layout/lProcess2"/>
    <dgm:cxn modelId="{8BA5B19D-B03C-409C-97BF-6C3619EEAED1}" type="presOf" srcId="{C9C491B9-637F-4E31-9EF0-E0DDD6246BAB}" destId="{DCC18E78-30E7-4B2E-B8DA-100304B188D1}" srcOrd="1" destOrd="0" presId="urn:microsoft.com/office/officeart/2005/8/layout/lProcess2"/>
    <dgm:cxn modelId="{388324B0-786A-42A7-A2B3-19A018E6F82C}" srcId="{A6C6765D-0073-498C-B2E2-259AF1BBF78E}" destId="{5070F912-7078-4987-93E1-6700AC00D687}" srcOrd="0" destOrd="0" parTransId="{137F764C-60D8-4BE8-9647-4D6719C9D814}" sibTransId="{45E353CA-7587-4D55-8397-EBFF32A8FD63}"/>
    <dgm:cxn modelId="{C931B1C4-ACB7-46E6-8CAF-1AA0DD41066C}" type="presOf" srcId="{3C29EA7B-0255-4C31-8367-832FC543232E}" destId="{9F788F63-E3FD-4555-9B68-94B1BC219226}" srcOrd="0" destOrd="0" presId="urn:microsoft.com/office/officeart/2005/8/layout/lProcess2"/>
    <dgm:cxn modelId="{43848CD4-FD94-47AA-BAED-6113C7C74A36}" type="presOf" srcId="{5070F912-7078-4987-93E1-6700AC00D687}" destId="{371B6E19-62DF-4F41-803D-146FE3D8FAF8}" srcOrd="0" destOrd="0" presId="urn:microsoft.com/office/officeart/2005/8/layout/lProcess2"/>
    <dgm:cxn modelId="{98829CEB-10BA-455A-A1D1-9E900F95B07C}" srcId="{3C29EA7B-0255-4C31-8367-832FC543232E}" destId="{A6C6765D-0073-498C-B2E2-259AF1BBF78E}" srcOrd="0" destOrd="0" parTransId="{6C5C54C2-878D-4E2B-B967-753E67B4345E}" sibTransId="{DACEA48F-2301-44E7-8717-E2FB5B55F019}"/>
    <dgm:cxn modelId="{293FE2EC-88FF-4A35-BB26-EA53A466B763}" srcId="{3C29EA7B-0255-4C31-8367-832FC543232E}" destId="{C9C491B9-637F-4E31-9EF0-E0DDD6246BAB}" srcOrd="1" destOrd="0" parTransId="{643F69ED-72F5-4EAB-9F0E-CCE8F1D459E3}" sibTransId="{530E7EA2-D69F-45D7-84D1-0A583C720AAE}"/>
    <dgm:cxn modelId="{086AFEF2-7F55-46CF-ABE6-027312DAE784}" srcId="{C9C491B9-637F-4E31-9EF0-E0DDD6246BAB}" destId="{E507A6C8-D6BB-4FFA-BB81-BA09518A4606}" srcOrd="0" destOrd="0" parTransId="{702EFBCF-84CF-494B-A7E4-D776A419E26B}" sibTransId="{AE36727B-C6CB-4E27-B6A8-DA95ADB7ED79}"/>
    <dgm:cxn modelId="{661122F7-8EC5-4CDD-8BC9-CEFD6482BA5D}" type="presOf" srcId="{4130086C-452E-42D0-BECD-F60C7C37AE45}" destId="{F9350672-0D7C-4592-9E0A-0026E0AA8AB6}" srcOrd="1" destOrd="0" presId="urn:microsoft.com/office/officeart/2005/8/layout/lProcess2"/>
    <dgm:cxn modelId="{6A30F19D-8A93-4E90-AA8E-5E9B95B4F1AF}" type="presParOf" srcId="{9F788F63-E3FD-4555-9B68-94B1BC219226}" destId="{410909FF-DFC7-43B4-8F02-83C16ADEDD8F}" srcOrd="0" destOrd="0" presId="urn:microsoft.com/office/officeart/2005/8/layout/lProcess2"/>
    <dgm:cxn modelId="{242EADD9-D386-4B83-B6FB-0C528C2D9F92}" type="presParOf" srcId="{410909FF-DFC7-43B4-8F02-83C16ADEDD8F}" destId="{D53EE720-8A72-466C-8608-C95913012BF9}" srcOrd="0" destOrd="0" presId="urn:microsoft.com/office/officeart/2005/8/layout/lProcess2"/>
    <dgm:cxn modelId="{D164EB6C-1ABE-4648-9D11-A9F532C9C408}" type="presParOf" srcId="{410909FF-DFC7-43B4-8F02-83C16ADEDD8F}" destId="{352001CD-AD55-4B1D-968D-35FE31C8768A}" srcOrd="1" destOrd="0" presId="urn:microsoft.com/office/officeart/2005/8/layout/lProcess2"/>
    <dgm:cxn modelId="{4702A376-29A8-4BB1-AA4E-1D4338C03153}" type="presParOf" srcId="{410909FF-DFC7-43B4-8F02-83C16ADEDD8F}" destId="{E822E7AC-FD60-4AA7-BB9A-34E47A266D35}" srcOrd="2" destOrd="0" presId="urn:microsoft.com/office/officeart/2005/8/layout/lProcess2"/>
    <dgm:cxn modelId="{B8F56DD5-6E37-41BD-A02E-1AC27740903E}" type="presParOf" srcId="{E822E7AC-FD60-4AA7-BB9A-34E47A266D35}" destId="{0B3E1BBD-F708-493D-8F64-67F596D4FA19}" srcOrd="0" destOrd="0" presId="urn:microsoft.com/office/officeart/2005/8/layout/lProcess2"/>
    <dgm:cxn modelId="{6176E8B0-1EFB-4988-9E4B-49FC5EA4689E}" type="presParOf" srcId="{0B3E1BBD-F708-493D-8F64-67F596D4FA19}" destId="{371B6E19-62DF-4F41-803D-146FE3D8FAF8}" srcOrd="0" destOrd="0" presId="urn:microsoft.com/office/officeart/2005/8/layout/lProcess2"/>
    <dgm:cxn modelId="{049952E7-148C-44C7-8D9A-752AB1EBE671}" type="presParOf" srcId="{9F788F63-E3FD-4555-9B68-94B1BC219226}" destId="{37014C74-571B-44B0-B8C1-E2FE5272680D}" srcOrd="1" destOrd="0" presId="urn:microsoft.com/office/officeart/2005/8/layout/lProcess2"/>
    <dgm:cxn modelId="{253030C0-3E07-4214-99D2-3C0BDC9A5886}" type="presParOf" srcId="{9F788F63-E3FD-4555-9B68-94B1BC219226}" destId="{6AADFDD8-7D9F-48FC-B6A9-14C4FCC71488}" srcOrd="2" destOrd="0" presId="urn:microsoft.com/office/officeart/2005/8/layout/lProcess2"/>
    <dgm:cxn modelId="{030E97B1-CA9E-4290-88B6-EFCF0FFE1651}" type="presParOf" srcId="{6AADFDD8-7D9F-48FC-B6A9-14C4FCC71488}" destId="{330BF982-27F6-4990-9098-06A17669A416}" srcOrd="0" destOrd="0" presId="urn:microsoft.com/office/officeart/2005/8/layout/lProcess2"/>
    <dgm:cxn modelId="{1F89BD65-6892-4177-98CC-8C3BE7628C4D}" type="presParOf" srcId="{6AADFDD8-7D9F-48FC-B6A9-14C4FCC71488}" destId="{DCC18E78-30E7-4B2E-B8DA-100304B188D1}" srcOrd="1" destOrd="0" presId="urn:microsoft.com/office/officeart/2005/8/layout/lProcess2"/>
    <dgm:cxn modelId="{2EEB402B-D527-494F-B081-82618724B0E3}" type="presParOf" srcId="{6AADFDD8-7D9F-48FC-B6A9-14C4FCC71488}" destId="{FE448448-1444-408B-B811-5E22ED29FB97}" srcOrd="2" destOrd="0" presId="urn:microsoft.com/office/officeart/2005/8/layout/lProcess2"/>
    <dgm:cxn modelId="{1902B04F-0AB7-44C3-B93C-EBA927951F1D}" type="presParOf" srcId="{FE448448-1444-408B-B811-5E22ED29FB97}" destId="{F5B46C75-360E-4F2A-8A64-45DC53F9E08F}" srcOrd="0" destOrd="0" presId="urn:microsoft.com/office/officeart/2005/8/layout/lProcess2"/>
    <dgm:cxn modelId="{627E7344-9C18-4712-B0B8-67333A632E28}" type="presParOf" srcId="{F5B46C75-360E-4F2A-8A64-45DC53F9E08F}" destId="{1D2BD118-3B63-4FD2-A292-EA0579309DE3}" srcOrd="0" destOrd="0" presId="urn:microsoft.com/office/officeart/2005/8/layout/lProcess2"/>
    <dgm:cxn modelId="{C54B34B8-D529-4285-A6D4-3BDB489EEFB0}" type="presParOf" srcId="{9F788F63-E3FD-4555-9B68-94B1BC219226}" destId="{190F1A9D-9D17-4147-81CC-B49C57C20068}" srcOrd="3" destOrd="0" presId="urn:microsoft.com/office/officeart/2005/8/layout/lProcess2"/>
    <dgm:cxn modelId="{2C4BE41D-1EF1-4B96-A090-4BF9C8D3E78E}" type="presParOf" srcId="{9F788F63-E3FD-4555-9B68-94B1BC219226}" destId="{69491D45-C724-471C-8652-5AEBEE5E32C5}" srcOrd="4" destOrd="0" presId="urn:microsoft.com/office/officeart/2005/8/layout/lProcess2"/>
    <dgm:cxn modelId="{DB634424-4407-492E-9E1C-66EF89D78C8C}" type="presParOf" srcId="{69491D45-C724-471C-8652-5AEBEE5E32C5}" destId="{838A157D-0F52-4715-85E0-6FACC2927EAD}" srcOrd="0" destOrd="0" presId="urn:microsoft.com/office/officeart/2005/8/layout/lProcess2"/>
    <dgm:cxn modelId="{0B2594B0-8C69-45C0-AD8A-A0417346C9B4}" type="presParOf" srcId="{69491D45-C724-471C-8652-5AEBEE5E32C5}" destId="{F9350672-0D7C-4592-9E0A-0026E0AA8AB6}" srcOrd="1" destOrd="0" presId="urn:microsoft.com/office/officeart/2005/8/layout/lProcess2"/>
    <dgm:cxn modelId="{FA900120-98AC-47F4-AD9E-341BFED338B0}" type="presParOf" srcId="{69491D45-C724-471C-8652-5AEBEE5E32C5}" destId="{1A016B3F-ABD0-48DE-A20B-3DD552EF12A3}" srcOrd="2" destOrd="0" presId="urn:microsoft.com/office/officeart/2005/8/layout/lProcess2"/>
    <dgm:cxn modelId="{395A6087-DB66-4845-A02D-127B81241016}" type="presParOf" srcId="{1A016B3F-ABD0-48DE-A20B-3DD552EF12A3}" destId="{17212752-36A9-4AB1-B25D-65F7C1C5C66A}" srcOrd="0" destOrd="0" presId="urn:microsoft.com/office/officeart/2005/8/layout/lProcess2"/>
    <dgm:cxn modelId="{C37B68A8-FED7-4A17-98FB-1D58AC28A83A}" type="presParOf" srcId="{17212752-36A9-4AB1-B25D-65F7C1C5C66A}" destId="{7F116AD2-3284-4ED7-952D-3DFB138AFC8D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76C0E7C-6063-4F90-8C79-855A2B0ABC17}" type="doc">
      <dgm:prSet loTypeId="urn:microsoft.com/office/officeart/2005/8/layout/arrow5" loCatId="process" qsTypeId="urn:microsoft.com/office/officeart/2005/8/quickstyle/3d3" qsCatId="3D" csTypeId="urn:microsoft.com/office/officeart/2005/8/colors/accent5_3" csCatId="accent5" phldr="1"/>
      <dgm:spPr/>
      <dgm:t>
        <a:bodyPr/>
        <a:lstStyle/>
        <a:p>
          <a:endParaRPr lang="es-ES"/>
        </a:p>
      </dgm:t>
    </dgm:pt>
    <dgm:pt modelId="{85397447-B3D7-4367-80FA-FEF659BFCAFA}">
      <dgm:prSet phldrT="[Texto]"/>
      <dgm:spPr/>
      <dgm:t>
        <a:bodyPr/>
        <a:lstStyle/>
        <a:p>
          <a:pPr algn="ctr"/>
          <a:r>
            <a:rPr lang="es-MX" b="0" i="0" dirty="0">
              <a:solidFill>
                <a:schemeClr val="tx1"/>
              </a:solidFill>
            </a:rPr>
            <a:t>Generando mejores oportunidades para el futuro a través de la conectividad y el empoderamiento de personas</a:t>
          </a:r>
          <a:endParaRPr lang="es-ES" dirty="0">
            <a:solidFill>
              <a:schemeClr val="tx1"/>
            </a:solidFill>
          </a:endParaRPr>
        </a:p>
      </dgm:t>
    </dgm:pt>
    <dgm:pt modelId="{82723FDE-34DD-4F72-9D96-9F3FA5BE57F7}" type="parTrans" cxnId="{1E2498D0-2B53-4565-9DC0-74381CC15D7E}">
      <dgm:prSet/>
      <dgm:spPr/>
      <dgm:t>
        <a:bodyPr/>
        <a:lstStyle/>
        <a:p>
          <a:pPr algn="ctr"/>
          <a:endParaRPr lang="es-ES" dirty="0">
            <a:solidFill>
              <a:schemeClr val="tx1"/>
            </a:solidFill>
          </a:endParaRPr>
        </a:p>
      </dgm:t>
    </dgm:pt>
    <dgm:pt modelId="{4F29B92F-2506-489A-9AE5-E29C8488FC2B}" type="sibTrans" cxnId="{1E2498D0-2B53-4565-9DC0-74381CC15D7E}">
      <dgm:prSet/>
      <dgm:spPr/>
      <dgm:t>
        <a:bodyPr/>
        <a:lstStyle/>
        <a:p>
          <a:pPr algn="ctr"/>
          <a:endParaRPr lang="es-ES" dirty="0">
            <a:solidFill>
              <a:schemeClr val="tx1"/>
            </a:solidFill>
          </a:endParaRPr>
        </a:p>
      </dgm:t>
    </dgm:pt>
    <dgm:pt modelId="{895BCF43-E251-40B1-9B4A-341551D02DD6}">
      <dgm:prSet phldrT="[Texto]"/>
      <dgm:spPr/>
      <dgm:t>
        <a:bodyPr/>
        <a:lstStyle/>
        <a:p>
          <a:pPr algn="ctr"/>
          <a:r>
            <a:rPr lang="es-MX" b="0" i="0" dirty="0">
              <a:solidFill>
                <a:schemeClr val="tx1"/>
              </a:solidFill>
            </a:rPr>
            <a:t>A través del avance tecnológico reducimos la brecha digital, impulsando el desarrollo económico social y cultural.</a:t>
          </a:r>
          <a:endParaRPr lang="es-ES" dirty="0">
            <a:solidFill>
              <a:schemeClr val="tx1"/>
            </a:solidFill>
          </a:endParaRPr>
        </a:p>
      </dgm:t>
    </dgm:pt>
    <dgm:pt modelId="{362C33F0-88DA-433D-87ED-0AD2256DB3BB}" type="parTrans" cxnId="{859C0C6D-F89F-4CA9-80E1-4488AFBFC280}">
      <dgm:prSet/>
      <dgm:spPr/>
      <dgm:t>
        <a:bodyPr/>
        <a:lstStyle/>
        <a:p>
          <a:pPr algn="ctr"/>
          <a:endParaRPr lang="es-ES" dirty="0">
            <a:solidFill>
              <a:schemeClr val="tx1"/>
            </a:solidFill>
          </a:endParaRPr>
        </a:p>
      </dgm:t>
    </dgm:pt>
    <dgm:pt modelId="{1EF7AD95-56AC-4D72-BCD9-DD22078A2605}" type="sibTrans" cxnId="{859C0C6D-F89F-4CA9-80E1-4488AFBFC280}">
      <dgm:prSet/>
      <dgm:spPr/>
      <dgm:t>
        <a:bodyPr/>
        <a:lstStyle/>
        <a:p>
          <a:pPr algn="ctr"/>
          <a:endParaRPr lang="es-ES" dirty="0">
            <a:solidFill>
              <a:schemeClr val="tx1"/>
            </a:solidFill>
          </a:endParaRPr>
        </a:p>
      </dgm:t>
    </dgm:pt>
    <dgm:pt modelId="{187C356F-1EF5-4C55-932E-5BDA2F1DAA19}" type="pres">
      <dgm:prSet presAssocID="{776C0E7C-6063-4F90-8C79-855A2B0ABC17}" presName="diagram" presStyleCnt="0">
        <dgm:presLayoutVars>
          <dgm:dir/>
          <dgm:resizeHandles val="exact"/>
        </dgm:presLayoutVars>
      </dgm:prSet>
      <dgm:spPr/>
    </dgm:pt>
    <dgm:pt modelId="{EEDA5120-F4CB-4844-9ACA-70DF1302B41A}" type="pres">
      <dgm:prSet presAssocID="{85397447-B3D7-4367-80FA-FEF659BFCAFA}" presName="arrow" presStyleLbl="node1" presStyleIdx="0" presStyleCnt="2">
        <dgm:presLayoutVars>
          <dgm:bulletEnabled val="1"/>
        </dgm:presLayoutVars>
      </dgm:prSet>
      <dgm:spPr/>
    </dgm:pt>
    <dgm:pt modelId="{C2C1D26E-1C2E-425A-BD76-1B836F1F3047}" type="pres">
      <dgm:prSet presAssocID="{895BCF43-E251-40B1-9B4A-341551D02DD6}" presName="arrow" presStyleLbl="node1" presStyleIdx="1" presStyleCnt="2">
        <dgm:presLayoutVars>
          <dgm:bulletEnabled val="1"/>
        </dgm:presLayoutVars>
      </dgm:prSet>
      <dgm:spPr/>
    </dgm:pt>
  </dgm:ptLst>
  <dgm:cxnLst>
    <dgm:cxn modelId="{6B116402-37AA-43DB-8AE2-1A784409E0CD}" type="presOf" srcId="{895BCF43-E251-40B1-9B4A-341551D02DD6}" destId="{C2C1D26E-1C2E-425A-BD76-1B836F1F3047}" srcOrd="0" destOrd="0" presId="urn:microsoft.com/office/officeart/2005/8/layout/arrow5"/>
    <dgm:cxn modelId="{859C0C6D-F89F-4CA9-80E1-4488AFBFC280}" srcId="{776C0E7C-6063-4F90-8C79-855A2B0ABC17}" destId="{895BCF43-E251-40B1-9B4A-341551D02DD6}" srcOrd="1" destOrd="0" parTransId="{362C33F0-88DA-433D-87ED-0AD2256DB3BB}" sibTransId="{1EF7AD95-56AC-4D72-BCD9-DD22078A2605}"/>
    <dgm:cxn modelId="{AC85A09F-6EC7-4106-A60E-F76D1ED8CFDB}" type="presOf" srcId="{85397447-B3D7-4367-80FA-FEF659BFCAFA}" destId="{EEDA5120-F4CB-4844-9ACA-70DF1302B41A}" srcOrd="0" destOrd="0" presId="urn:microsoft.com/office/officeart/2005/8/layout/arrow5"/>
    <dgm:cxn modelId="{763121C4-CB3E-434A-9BC5-75DC8D11AAC9}" type="presOf" srcId="{776C0E7C-6063-4F90-8C79-855A2B0ABC17}" destId="{187C356F-1EF5-4C55-932E-5BDA2F1DAA19}" srcOrd="0" destOrd="0" presId="urn:microsoft.com/office/officeart/2005/8/layout/arrow5"/>
    <dgm:cxn modelId="{1E2498D0-2B53-4565-9DC0-74381CC15D7E}" srcId="{776C0E7C-6063-4F90-8C79-855A2B0ABC17}" destId="{85397447-B3D7-4367-80FA-FEF659BFCAFA}" srcOrd="0" destOrd="0" parTransId="{82723FDE-34DD-4F72-9D96-9F3FA5BE57F7}" sibTransId="{4F29B92F-2506-489A-9AE5-E29C8488FC2B}"/>
    <dgm:cxn modelId="{2FC64DCE-FF90-4149-92FE-0086058600ED}" type="presParOf" srcId="{187C356F-1EF5-4C55-932E-5BDA2F1DAA19}" destId="{EEDA5120-F4CB-4844-9ACA-70DF1302B41A}" srcOrd="0" destOrd="0" presId="urn:microsoft.com/office/officeart/2005/8/layout/arrow5"/>
    <dgm:cxn modelId="{FE0E9AB6-641E-4EC7-973A-543211CBA161}" type="presParOf" srcId="{187C356F-1EF5-4C55-932E-5BDA2F1DAA19}" destId="{C2C1D26E-1C2E-425A-BD76-1B836F1F3047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32FA9D4-9EF9-4CDB-BB57-7358C01A2CF9}" type="doc">
      <dgm:prSet loTypeId="urn:microsoft.com/office/officeart/2005/8/layout/chevron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91F15F4C-09AB-4DA2-AB3E-B0B6BAA073C4}">
      <dgm:prSet phldrT="[Texto]" custT="1"/>
      <dgm:spPr/>
      <dgm:t>
        <a:bodyPr/>
        <a:lstStyle/>
        <a:p>
          <a:r>
            <a:rPr lang="es-ES" sz="1600" b="1" dirty="0"/>
            <a:t>Manos en la operación</a:t>
          </a:r>
        </a:p>
      </dgm:t>
    </dgm:pt>
    <dgm:pt modelId="{A4E27328-3EC7-46A4-A86E-4C34206B663B}" type="parTrans" cxnId="{6CD0E910-5FA7-474A-B11E-67D5012A17B0}">
      <dgm:prSet/>
      <dgm:spPr/>
      <dgm:t>
        <a:bodyPr/>
        <a:lstStyle/>
        <a:p>
          <a:endParaRPr lang="es-ES" sz="2000"/>
        </a:p>
      </dgm:t>
    </dgm:pt>
    <dgm:pt modelId="{CF01C4A7-8F7A-4477-8CC4-B3B3CA52336E}" type="sibTrans" cxnId="{6CD0E910-5FA7-474A-B11E-67D5012A17B0}">
      <dgm:prSet/>
      <dgm:spPr/>
      <dgm:t>
        <a:bodyPr/>
        <a:lstStyle/>
        <a:p>
          <a:endParaRPr lang="es-ES" sz="2000"/>
        </a:p>
      </dgm:t>
    </dgm:pt>
    <dgm:pt modelId="{3582BF91-A55E-431F-9734-498013CE90DB}">
      <dgm:prSet phldrT="[Texto]" custT="1"/>
      <dgm:spPr/>
      <dgm:t>
        <a:bodyPr/>
        <a:lstStyle/>
        <a:p>
          <a:pPr algn="just"/>
          <a:r>
            <a:rPr lang="es-MX" sz="1200" b="0" i="0" dirty="0"/>
            <a:t>Todos los niveles de la operación participamos y conocemos los detalles del área de la cual somos responsables.</a:t>
          </a:r>
          <a:endParaRPr lang="es-ES" sz="1200" dirty="0"/>
        </a:p>
      </dgm:t>
    </dgm:pt>
    <dgm:pt modelId="{E2D8CF09-2E47-4A1C-A92D-085B87ECCE67}" type="parTrans" cxnId="{71C509FF-A836-438A-8411-47286836BC53}">
      <dgm:prSet/>
      <dgm:spPr/>
      <dgm:t>
        <a:bodyPr/>
        <a:lstStyle/>
        <a:p>
          <a:endParaRPr lang="es-ES" sz="2000"/>
        </a:p>
      </dgm:t>
    </dgm:pt>
    <dgm:pt modelId="{DE6E379C-7244-42B6-AC9C-D654CF234B30}" type="sibTrans" cxnId="{71C509FF-A836-438A-8411-47286836BC53}">
      <dgm:prSet/>
      <dgm:spPr/>
      <dgm:t>
        <a:bodyPr/>
        <a:lstStyle/>
        <a:p>
          <a:endParaRPr lang="es-ES" sz="2000"/>
        </a:p>
      </dgm:t>
    </dgm:pt>
    <dgm:pt modelId="{3009FA63-E57C-4616-A2C4-D6399C7A057C}">
      <dgm:prSet phldrT="[Texto]" custT="1"/>
      <dgm:spPr/>
      <dgm:t>
        <a:bodyPr/>
        <a:lstStyle/>
        <a:p>
          <a:r>
            <a:rPr lang="es-ES" sz="1600" b="1" dirty="0"/>
            <a:t>Actitud del Servicio</a:t>
          </a:r>
        </a:p>
      </dgm:t>
    </dgm:pt>
    <dgm:pt modelId="{EBE63075-5935-4244-9614-7EFABE8FDC59}" type="parTrans" cxnId="{E30E93D0-BF58-4CE1-BBFC-2B115000008D}">
      <dgm:prSet/>
      <dgm:spPr/>
      <dgm:t>
        <a:bodyPr/>
        <a:lstStyle/>
        <a:p>
          <a:endParaRPr lang="es-ES" sz="2000"/>
        </a:p>
      </dgm:t>
    </dgm:pt>
    <dgm:pt modelId="{CFBBE2C9-43EC-4A04-BD5D-12C2992C20AF}" type="sibTrans" cxnId="{E30E93D0-BF58-4CE1-BBFC-2B115000008D}">
      <dgm:prSet/>
      <dgm:spPr/>
      <dgm:t>
        <a:bodyPr/>
        <a:lstStyle/>
        <a:p>
          <a:endParaRPr lang="es-ES" sz="2000"/>
        </a:p>
      </dgm:t>
    </dgm:pt>
    <dgm:pt modelId="{0DC9B7E2-A55F-48C3-8081-A1078FD8561F}">
      <dgm:prSet phldrT="[Texto]" custT="1"/>
      <dgm:spPr/>
      <dgm:t>
        <a:bodyPr/>
        <a:lstStyle/>
        <a:p>
          <a:pPr algn="just"/>
          <a:r>
            <a:rPr lang="es-MX" sz="1100" b="0" i="0" dirty="0"/>
            <a:t>Tiene que ver con cuidar los intereses del cliente (interno y externo), con la amabilidad, con la disposición a servir, con la rapidez, la proactividad, y el privilegiar al cliente antes que al interés personal.</a:t>
          </a:r>
          <a:endParaRPr lang="es-ES" sz="1100" dirty="0"/>
        </a:p>
      </dgm:t>
    </dgm:pt>
    <dgm:pt modelId="{662DD9CF-89DF-43BD-93C3-175C5C590653}" type="parTrans" cxnId="{99F421AB-2231-4EBE-A60F-2DCF55194C62}">
      <dgm:prSet/>
      <dgm:spPr/>
      <dgm:t>
        <a:bodyPr/>
        <a:lstStyle/>
        <a:p>
          <a:endParaRPr lang="es-ES" sz="2000"/>
        </a:p>
      </dgm:t>
    </dgm:pt>
    <dgm:pt modelId="{48528CE5-66A4-4FFF-A008-45439A4C1346}" type="sibTrans" cxnId="{99F421AB-2231-4EBE-A60F-2DCF55194C62}">
      <dgm:prSet/>
      <dgm:spPr/>
      <dgm:t>
        <a:bodyPr/>
        <a:lstStyle/>
        <a:p>
          <a:endParaRPr lang="es-ES" sz="2000"/>
        </a:p>
      </dgm:t>
    </dgm:pt>
    <dgm:pt modelId="{40264F6A-971A-4927-88CE-1325160D2397}">
      <dgm:prSet phldrT="[Texto]" custT="1"/>
      <dgm:spPr/>
      <dgm:t>
        <a:bodyPr/>
        <a:lstStyle/>
        <a:p>
          <a:r>
            <a:rPr lang="es-ES" sz="1600" b="1" dirty="0"/>
            <a:t>Orden y Disciplina</a:t>
          </a:r>
        </a:p>
      </dgm:t>
    </dgm:pt>
    <dgm:pt modelId="{23B7B4B9-5F41-439B-924A-FD27FA74329F}" type="parTrans" cxnId="{C3E1943C-657C-45F8-BDB2-044E2498DA55}">
      <dgm:prSet/>
      <dgm:spPr/>
      <dgm:t>
        <a:bodyPr/>
        <a:lstStyle/>
        <a:p>
          <a:endParaRPr lang="es-ES" sz="2000"/>
        </a:p>
      </dgm:t>
    </dgm:pt>
    <dgm:pt modelId="{F2ED7BC2-C3FA-4F3F-AF3D-279AC641EF67}" type="sibTrans" cxnId="{C3E1943C-657C-45F8-BDB2-044E2498DA55}">
      <dgm:prSet/>
      <dgm:spPr/>
      <dgm:t>
        <a:bodyPr/>
        <a:lstStyle/>
        <a:p>
          <a:endParaRPr lang="es-ES" sz="2000"/>
        </a:p>
      </dgm:t>
    </dgm:pt>
    <dgm:pt modelId="{431AEEE7-7993-4CF9-879B-8FF14ACE52D6}">
      <dgm:prSet phldrT="[Texto]" custT="1"/>
      <dgm:spPr/>
      <dgm:t>
        <a:bodyPr/>
        <a:lstStyle/>
        <a:p>
          <a:pPr algn="just"/>
          <a:r>
            <a:rPr lang="es-MX" sz="1200" b="0" i="0" dirty="0"/>
            <a:t>El orden y disciplina tiene que ver con eficiencia, con dinamismo, con acatar las políticas y lineamientos de la dirección.</a:t>
          </a:r>
          <a:endParaRPr lang="es-ES" sz="1200" dirty="0"/>
        </a:p>
      </dgm:t>
    </dgm:pt>
    <dgm:pt modelId="{B1F8474B-F35C-4BB1-A081-8F157F4F84BF}" type="parTrans" cxnId="{6D81EB9A-839B-413F-8CF5-95F757DC477A}">
      <dgm:prSet/>
      <dgm:spPr/>
      <dgm:t>
        <a:bodyPr/>
        <a:lstStyle/>
        <a:p>
          <a:endParaRPr lang="es-ES" sz="2000"/>
        </a:p>
      </dgm:t>
    </dgm:pt>
    <dgm:pt modelId="{CC407628-BA12-4CE4-8D90-AB5FD1901A87}" type="sibTrans" cxnId="{6D81EB9A-839B-413F-8CF5-95F757DC477A}">
      <dgm:prSet/>
      <dgm:spPr/>
      <dgm:t>
        <a:bodyPr/>
        <a:lstStyle/>
        <a:p>
          <a:endParaRPr lang="es-ES" sz="2000"/>
        </a:p>
      </dgm:t>
    </dgm:pt>
    <dgm:pt modelId="{2CCCFE39-34A8-4C51-BB44-DA8BC3C86A45}">
      <dgm:prSet phldrT="[Texto]" custT="1"/>
      <dgm:spPr/>
      <dgm:t>
        <a:bodyPr/>
        <a:lstStyle/>
        <a:p>
          <a:pPr algn="just"/>
          <a:r>
            <a:rPr lang="es-MX" sz="1200" b="0" i="0" dirty="0"/>
            <a:t>Buscamos conocer el mercado y negocio con información de primera mano; no tomamos decisiones basadas exclusivamente en conceptos teóricos.</a:t>
          </a:r>
          <a:endParaRPr lang="es-ES" sz="1200" dirty="0"/>
        </a:p>
      </dgm:t>
    </dgm:pt>
    <dgm:pt modelId="{C59D7F1D-5FA8-4F73-9112-EBBBCA7F7893}" type="parTrans" cxnId="{B14B423D-33B6-4237-BA5E-4F45C8B60607}">
      <dgm:prSet/>
      <dgm:spPr/>
      <dgm:t>
        <a:bodyPr/>
        <a:lstStyle/>
        <a:p>
          <a:endParaRPr lang="es-ES" sz="2000"/>
        </a:p>
      </dgm:t>
    </dgm:pt>
    <dgm:pt modelId="{7E5A79A8-CEA4-4D90-B031-EEB580E148AF}" type="sibTrans" cxnId="{B14B423D-33B6-4237-BA5E-4F45C8B60607}">
      <dgm:prSet/>
      <dgm:spPr/>
      <dgm:t>
        <a:bodyPr/>
        <a:lstStyle/>
        <a:p>
          <a:endParaRPr lang="es-ES" sz="2000"/>
        </a:p>
      </dgm:t>
    </dgm:pt>
    <dgm:pt modelId="{0E8CB13A-A570-4425-BB78-70A959E1A25D}">
      <dgm:prSet phldrT="[Texto]" custT="1"/>
      <dgm:spPr/>
      <dgm:t>
        <a:bodyPr/>
        <a:lstStyle/>
        <a:p>
          <a:pPr algn="just"/>
          <a:r>
            <a:rPr lang="es-MX" sz="1100" b="0" i="0" dirty="0"/>
            <a:t>Las áreas y las personas dentro de la empresa se relacionan entre sí como clientes y proveedores; es indispensable y obligatorio que cada quien conozca su rol (cliente/proveedor) en esta relación.</a:t>
          </a:r>
          <a:endParaRPr lang="es-ES" sz="1100" dirty="0"/>
        </a:p>
      </dgm:t>
    </dgm:pt>
    <dgm:pt modelId="{4EAA6EBD-7122-4F65-927C-95F42A8F3280}" type="parTrans" cxnId="{0BD4D66A-951C-48DE-A803-C32004B24740}">
      <dgm:prSet/>
      <dgm:spPr/>
      <dgm:t>
        <a:bodyPr/>
        <a:lstStyle/>
        <a:p>
          <a:endParaRPr lang="es-ES" sz="2000"/>
        </a:p>
      </dgm:t>
    </dgm:pt>
    <dgm:pt modelId="{82820DA6-C55F-418D-93D3-486FAF64E12E}" type="sibTrans" cxnId="{0BD4D66A-951C-48DE-A803-C32004B24740}">
      <dgm:prSet/>
      <dgm:spPr/>
      <dgm:t>
        <a:bodyPr/>
        <a:lstStyle/>
        <a:p>
          <a:endParaRPr lang="es-ES" sz="2000"/>
        </a:p>
      </dgm:t>
    </dgm:pt>
    <dgm:pt modelId="{CA0D7C1D-8DC7-4E8D-BFC8-437E4B618A01}">
      <dgm:prSet phldrT="[Texto]" custT="1"/>
      <dgm:spPr/>
      <dgm:t>
        <a:bodyPr/>
        <a:lstStyle/>
        <a:p>
          <a:pPr algn="just"/>
          <a:r>
            <a:rPr lang="es-MX" sz="1100" b="0" i="0" dirty="0"/>
            <a:t>Una empresa de servicios que no tiene una cultura de servicio al cliente interno, no podrá ofrecer un servicio que satisfaga la necesidad del cliente final. La atención a los usuarios es responsabilidad de todos los empleados de la empresa.</a:t>
          </a:r>
          <a:endParaRPr lang="es-ES" sz="1100" dirty="0"/>
        </a:p>
      </dgm:t>
    </dgm:pt>
    <dgm:pt modelId="{9C6E3B4E-A43F-4853-A23F-9FE4574E3F6C}" type="parTrans" cxnId="{55C9A9A4-E330-4F76-A7E9-5BB5286A70D2}">
      <dgm:prSet/>
      <dgm:spPr/>
      <dgm:t>
        <a:bodyPr/>
        <a:lstStyle/>
        <a:p>
          <a:endParaRPr lang="es-ES" sz="2000"/>
        </a:p>
      </dgm:t>
    </dgm:pt>
    <dgm:pt modelId="{D88AC5ED-2CE1-4E66-8398-4E6E364B66AB}" type="sibTrans" cxnId="{55C9A9A4-E330-4F76-A7E9-5BB5286A70D2}">
      <dgm:prSet/>
      <dgm:spPr/>
      <dgm:t>
        <a:bodyPr/>
        <a:lstStyle/>
        <a:p>
          <a:endParaRPr lang="es-ES" sz="2000"/>
        </a:p>
      </dgm:t>
    </dgm:pt>
    <dgm:pt modelId="{BC739A5C-CE42-47CA-944D-32D22691EA13}">
      <dgm:prSet phldrT="[Texto]" custT="1"/>
      <dgm:spPr/>
      <dgm:t>
        <a:bodyPr/>
        <a:lstStyle/>
        <a:p>
          <a:pPr algn="just"/>
          <a:r>
            <a:rPr lang="es-MX" sz="1200" b="0" i="0" dirty="0"/>
            <a:t>El orden y disciplina refleja el grado de compromiso que las personas tienen con nuestra empresa.</a:t>
          </a:r>
          <a:endParaRPr lang="es-ES" sz="1200" dirty="0"/>
        </a:p>
      </dgm:t>
    </dgm:pt>
    <dgm:pt modelId="{FB053A3E-F073-45CE-84A4-2E785512FA60}" type="parTrans" cxnId="{1971841F-AB20-4117-B7D6-9FD37DE5E79C}">
      <dgm:prSet/>
      <dgm:spPr/>
      <dgm:t>
        <a:bodyPr/>
        <a:lstStyle/>
        <a:p>
          <a:endParaRPr lang="es-ES" sz="2000"/>
        </a:p>
      </dgm:t>
    </dgm:pt>
    <dgm:pt modelId="{2BD37093-6F3B-409E-A84E-7B785EFC149B}" type="sibTrans" cxnId="{1971841F-AB20-4117-B7D6-9FD37DE5E79C}">
      <dgm:prSet/>
      <dgm:spPr/>
      <dgm:t>
        <a:bodyPr/>
        <a:lstStyle/>
        <a:p>
          <a:endParaRPr lang="es-ES" sz="2000"/>
        </a:p>
      </dgm:t>
    </dgm:pt>
    <dgm:pt modelId="{650A0E3B-7046-4891-B8F2-81D768A328A9}">
      <dgm:prSet phldrT="[Texto]" custT="1"/>
      <dgm:spPr/>
      <dgm:t>
        <a:bodyPr/>
        <a:lstStyle/>
        <a:p>
          <a:pPr algn="just"/>
          <a:r>
            <a:rPr lang="es-MX" sz="1200" b="0" i="0" dirty="0"/>
            <a:t>El orden y disciplina son la base para obtener resultados de manera más rápida. La rapidez es un elemento indispensable para ser competitivo en nuestra industria.</a:t>
          </a:r>
          <a:endParaRPr lang="es-ES" sz="1200" dirty="0"/>
        </a:p>
      </dgm:t>
    </dgm:pt>
    <dgm:pt modelId="{6A59F2DB-16EF-4C46-82A9-1DE6E029B763}" type="parTrans" cxnId="{DB46D81D-5BAC-4F85-B790-23B2E19161C5}">
      <dgm:prSet/>
      <dgm:spPr/>
      <dgm:t>
        <a:bodyPr/>
        <a:lstStyle/>
        <a:p>
          <a:endParaRPr lang="es-ES" sz="2000"/>
        </a:p>
      </dgm:t>
    </dgm:pt>
    <dgm:pt modelId="{46B0D361-D7F0-4F36-9F57-A7B946F6220A}" type="sibTrans" cxnId="{DB46D81D-5BAC-4F85-B790-23B2E19161C5}">
      <dgm:prSet/>
      <dgm:spPr/>
      <dgm:t>
        <a:bodyPr/>
        <a:lstStyle/>
        <a:p>
          <a:endParaRPr lang="es-ES" sz="2000"/>
        </a:p>
      </dgm:t>
    </dgm:pt>
    <dgm:pt modelId="{B854CC0D-B176-451A-91C9-3D2D473EAED9}" type="pres">
      <dgm:prSet presAssocID="{F32FA9D4-9EF9-4CDB-BB57-7358C01A2CF9}" presName="linearFlow" presStyleCnt="0">
        <dgm:presLayoutVars>
          <dgm:dir/>
          <dgm:animLvl val="lvl"/>
          <dgm:resizeHandles val="exact"/>
        </dgm:presLayoutVars>
      </dgm:prSet>
      <dgm:spPr/>
    </dgm:pt>
    <dgm:pt modelId="{AB0782A3-DD1A-4057-8FCA-3B6212BBF41E}" type="pres">
      <dgm:prSet presAssocID="{91F15F4C-09AB-4DA2-AB3E-B0B6BAA073C4}" presName="composite" presStyleCnt="0"/>
      <dgm:spPr/>
    </dgm:pt>
    <dgm:pt modelId="{5B24BC5A-0242-4F9E-AD4A-78263E490C89}" type="pres">
      <dgm:prSet presAssocID="{91F15F4C-09AB-4DA2-AB3E-B0B6BAA073C4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72667E1-C31B-4B97-A120-0FF0587E34CC}" type="pres">
      <dgm:prSet presAssocID="{91F15F4C-09AB-4DA2-AB3E-B0B6BAA073C4}" presName="descendantText" presStyleLbl="alignAcc1" presStyleIdx="0" presStyleCnt="3">
        <dgm:presLayoutVars>
          <dgm:bulletEnabled val="1"/>
        </dgm:presLayoutVars>
      </dgm:prSet>
      <dgm:spPr/>
    </dgm:pt>
    <dgm:pt modelId="{6E391C4B-F957-4F00-94D0-A3E713C46594}" type="pres">
      <dgm:prSet presAssocID="{CF01C4A7-8F7A-4477-8CC4-B3B3CA52336E}" presName="sp" presStyleCnt="0"/>
      <dgm:spPr/>
    </dgm:pt>
    <dgm:pt modelId="{E38FC80D-6E0A-4C28-8B07-8DFE3F85C69E}" type="pres">
      <dgm:prSet presAssocID="{3009FA63-E57C-4616-A2C4-D6399C7A057C}" presName="composite" presStyleCnt="0"/>
      <dgm:spPr/>
    </dgm:pt>
    <dgm:pt modelId="{A15F2657-B8C4-4189-9691-D50AA4901CB2}" type="pres">
      <dgm:prSet presAssocID="{3009FA63-E57C-4616-A2C4-D6399C7A057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E9EDB7C5-97CE-4681-B06B-4369D3B83CFB}" type="pres">
      <dgm:prSet presAssocID="{3009FA63-E57C-4616-A2C4-D6399C7A057C}" presName="descendantText" presStyleLbl="alignAcc1" presStyleIdx="1" presStyleCnt="3">
        <dgm:presLayoutVars>
          <dgm:bulletEnabled val="1"/>
        </dgm:presLayoutVars>
      </dgm:prSet>
      <dgm:spPr/>
    </dgm:pt>
    <dgm:pt modelId="{697C747B-9890-4DDA-938E-4D71DC31FA49}" type="pres">
      <dgm:prSet presAssocID="{CFBBE2C9-43EC-4A04-BD5D-12C2992C20AF}" presName="sp" presStyleCnt="0"/>
      <dgm:spPr/>
    </dgm:pt>
    <dgm:pt modelId="{49B0C2CC-44F1-4DD2-873E-C40DCBAAF8DF}" type="pres">
      <dgm:prSet presAssocID="{40264F6A-971A-4927-88CE-1325160D2397}" presName="composite" presStyleCnt="0"/>
      <dgm:spPr/>
    </dgm:pt>
    <dgm:pt modelId="{74DD6C20-5718-4FC9-9A5F-B63730ACB6B4}" type="pres">
      <dgm:prSet presAssocID="{40264F6A-971A-4927-88CE-1325160D2397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4007FB4D-1B0D-453D-B76E-ACD04617B221}" type="pres">
      <dgm:prSet presAssocID="{40264F6A-971A-4927-88CE-1325160D2397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6CD0E910-5FA7-474A-B11E-67D5012A17B0}" srcId="{F32FA9D4-9EF9-4CDB-BB57-7358C01A2CF9}" destId="{91F15F4C-09AB-4DA2-AB3E-B0B6BAA073C4}" srcOrd="0" destOrd="0" parTransId="{A4E27328-3EC7-46A4-A86E-4C34206B663B}" sibTransId="{CF01C4A7-8F7A-4477-8CC4-B3B3CA52336E}"/>
    <dgm:cxn modelId="{DB46D81D-5BAC-4F85-B790-23B2E19161C5}" srcId="{40264F6A-971A-4927-88CE-1325160D2397}" destId="{650A0E3B-7046-4891-B8F2-81D768A328A9}" srcOrd="2" destOrd="0" parTransId="{6A59F2DB-16EF-4C46-82A9-1DE6E029B763}" sibTransId="{46B0D361-D7F0-4F36-9F57-A7B946F6220A}"/>
    <dgm:cxn modelId="{738AC31E-A697-46D8-896F-917CE47792FE}" type="presOf" srcId="{0DC9B7E2-A55F-48C3-8081-A1078FD8561F}" destId="{E9EDB7C5-97CE-4681-B06B-4369D3B83CFB}" srcOrd="0" destOrd="0" presId="urn:microsoft.com/office/officeart/2005/8/layout/chevron2"/>
    <dgm:cxn modelId="{1971841F-AB20-4117-B7D6-9FD37DE5E79C}" srcId="{40264F6A-971A-4927-88CE-1325160D2397}" destId="{BC739A5C-CE42-47CA-944D-32D22691EA13}" srcOrd="1" destOrd="0" parTransId="{FB053A3E-F073-45CE-84A4-2E785512FA60}" sibTransId="{2BD37093-6F3B-409E-A84E-7B785EFC149B}"/>
    <dgm:cxn modelId="{1D70E623-18EC-4938-A7B3-8137472193C0}" type="presOf" srcId="{3009FA63-E57C-4616-A2C4-D6399C7A057C}" destId="{A15F2657-B8C4-4189-9691-D50AA4901CB2}" srcOrd="0" destOrd="0" presId="urn:microsoft.com/office/officeart/2005/8/layout/chevron2"/>
    <dgm:cxn modelId="{6C356C2B-91B4-4591-BF0F-80067C45DECA}" type="presOf" srcId="{3582BF91-A55E-431F-9734-498013CE90DB}" destId="{672667E1-C31B-4B97-A120-0FF0587E34CC}" srcOrd="0" destOrd="0" presId="urn:microsoft.com/office/officeart/2005/8/layout/chevron2"/>
    <dgm:cxn modelId="{DF449433-627F-4B04-8745-D76030CE7E2B}" type="presOf" srcId="{431AEEE7-7993-4CF9-879B-8FF14ACE52D6}" destId="{4007FB4D-1B0D-453D-B76E-ACD04617B221}" srcOrd="0" destOrd="0" presId="urn:microsoft.com/office/officeart/2005/8/layout/chevron2"/>
    <dgm:cxn modelId="{C3E1943C-657C-45F8-BDB2-044E2498DA55}" srcId="{F32FA9D4-9EF9-4CDB-BB57-7358C01A2CF9}" destId="{40264F6A-971A-4927-88CE-1325160D2397}" srcOrd="2" destOrd="0" parTransId="{23B7B4B9-5F41-439B-924A-FD27FA74329F}" sibTransId="{F2ED7BC2-C3FA-4F3F-AF3D-279AC641EF67}"/>
    <dgm:cxn modelId="{B14B423D-33B6-4237-BA5E-4F45C8B60607}" srcId="{91F15F4C-09AB-4DA2-AB3E-B0B6BAA073C4}" destId="{2CCCFE39-34A8-4C51-BB44-DA8BC3C86A45}" srcOrd="1" destOrd="0" parTransId="{C59D7F1D-5FA8-4F73-9112-EBBBCA7F7893}" sibTransId="{7E5A79A8-CEA4-4D90-B031-EEB580E148AF}"/>
    <dgm:cxn modelId="{2BB0CD43-3640-4A10-9011-FB0EEDB85E8F}" type="presOf" srcId="{91F15F4C-09AB-4DA2-AB3E-B0B6BAA073C4}" destId="{5B24BC5A-0242-4F9E-AD4A-78263E490C89}" srcOrd="0" destOrd="0" presId="urn:microsoft.com/office/officeart/2005/8/layout/chevron2"/>
    <dgm:cxn modelId="{78138E64-A186-4BEF-AAE0-F2CC9D954ABE}" type="presOf" srcId="{0E8CB13A-A570-4425-BB78-70A959E1A25D}" destId="{E9EDB7C5-97CE-4681-B06B-4369D3B83CFB}" srcOrd="0" destOrd="1" presId="urn:microsoft.com/office/officeart/2005/8/layout/chevron2"/>
    <dgm:cxn modelId="{0BD4D66A-951C-48DE-A803-C32004B24740}" srcId="{3009FA63-E57C-4616-A2C4-D6399C7A057C}" destId="{0E8CB13A-A570-4425-BB78-70A959E1A25D}" srcOrd="1" destOrd="0" parTransId="{4EAA6EBD-7122-4F65-927C-95F42A8F3280}" sibTransId="{82820DA6-C55F-418D-93D3-486FAF64E12E}"/>
    <dgm:cxn modelId="{8024AD6B-58F8-4155-AD9A-3A53796A6401}" type="presOf" srcId="{650A0E3B-7046-4891-B8F2-81D768A328A9}" destId="{4007FB4D-1B0D-453D-B76E-ACD04617B221}" srcOrd="0" destOrd="2" presId="urn:microsoft.com/office/officeart/2005/8/layout/chevron2"/>
    <dgm:cxn modelId="{2B84469A-F37B-44EA-BC03-A39B1A9B2C5C}" type="presOf" srcId="{BC739A5C-CE42-47CA-944D-32D22691EA13}" destId="{4007FB4D-1B0D-453D-B76E-ACD04617B221}" srcOrd="0" destOrd="1" presId="urn:microsoft.com/office/officeart/2005/8/layout/chevron2"/>
    <dgm:cxn modelId="{6D81EB9A-839B-413F-8CF5-95F757DC477A}" srcId="{40264F6A-971A-4927-88CE-1325160D2397}" destId="{431AEEE7-7993-4CF9-879B-8FF14ACE52D6}" srcOrd="0" destOrd="0" parTransId="{B1F8474B-F35C-4BB1-A081-8F157F4F84BF}" sibTransId="{CC407628-BA12-4CE4-8D90-AB5FD1901A87}"/>
    <dgm:cxn modelId="{55C9A9A4-E330-4F76-A7E9-5BB5286A70D2}" srcId="{3009FA63-E57C-4616-A2C4-D6399C7A057C}" destId="{CA0D7C1D-8DC7-4E8D-BFC8-437E4B618A01}" srcOrd="2" destOrd="0" parTransId="{9C6E3B4E-A43F-4853-A23F-9FE4574E3F6C}" sibTransId="{D88AC5ED-2CE1-4E66-8398-4E6E364B66AB}"/>
    <dgm:cxn modelId="{99F421AB-2231-4EBE-A60F-2DCF55194C62}" srcId="{3009FA63-E57C-4616-A2C4-D6399C7A057C}" destId="{0DC9B7E2-A55F-48C3-8081-A1078FD8561F}" srcOrd="0" destOrd="0" parTransId="{662DD9CF-89DF-43BD-93C3-175C5C590653}" sibTransId="{48528CE5-66A4-4FFF-A008-45439A4C1346}"/>
    <dgm:cxn modelId="{8A485DB8-665B-44CE-BB38-4C533CBF6308}" type="presOf" srcId="{40264F6A-971A-4927-88CE-1325160D2397}" destId="{74DD6C20-5718-4FC9-9A5F-B63730ACB6B4}" srcOrd="0" destOrd="0" presId="urn:microsoft.com/office/officeart/2005/8/layout/chevron2"/>
    <dgm:cxn modelId="{16CF1CC7-4187-4AB3-A51F-A270159A863A}" type="presOf" srcId="{F32FA9D4-9EF9-4CDB-BB57-7358C01A2CF9}" destId="{B854CC0D-B176-451A-91C9-3D2D473EAED9}" srcOrd="0" destOrd="0" presId="urn:microsoft.com/office/officeart/2005/8/layout/chevron2"/>
    <dgm:cxn modelId="{E30E93D0-BF58-4CE1-BBFC-2B115000008D}" srcId="{F32FA9D4-9EF9-4CDB-BB57-7358C01A2CF9}" destId="{3009FA63-E57C-4616-A2C4-D6399C7A057C}" srcOrd="1" destOrd="0" parTransId="{EBE63075-5935-4244-9614-7EFABE8FDC59}" sibTransId="{CFBBE2C9-43EC-4A04-BD5D-12C2992C20AF}"/>
    <dgm:cxn modelId="{D6E69BD8-6389-491E-AA01-EEA789ADDD4F}" type="presOf" srcId="{CA0D7C1D-8DC7-4E8D-BFC8-437E4B618A01}" destId="{E9EDB7C5-97CE-4681-B06B-4369D3B83CFB}" srcOrd="0" destOrd="2" presId="urn:microsoft.com/office/officeart/2005/8/layout/chevron2"/>
    <dgm:cxn modelId="{EBC8D1E4-56A5-4DA7-8386-9A06928FBDC1}" type="presOf" srcId="{2CCCFE39-34A8-4C51-BB44-DA8BC3C86A45}" destId="{672667E1-C31B-4B97-A120-0FF0587E34CC}" srcOrd="0" destOrd="1" presId="urn:microsoft.com/office/officeart/2005/8/layout/chevron2"/>
    <dgm:cxn modelId="{71C509FF-A836-438A-8411-47286836BC53}" srcId="{91F15F4C-09AB-4DA2-AB3E-B0B6BAA073C4}" destId="{3582BF91-A55E-431F-9734-498013CE90DB}" srcOrd="0" destOrd="0" parTransId="{E2D8CF09-2E47-4A1C-A92D-085B87ECCE67}" sibTransId="{DE6E379C-7244-42B6-AC9C-D654CF234B30}"/>
    <dgm:cxn modelId="{38D6B2F3-2F09-4C41-BB0E-BF867C8C613A}" type="presParOf" srcId="{B854CC0D-B176-451A-91C9-3D2D473EAED9}" destId="{AB0782A3-DD1A-4057-8FCA-3B6212BBF41E}" srcOrd="0" destOrd="0" presId="urn:microsoft.com/office/officeart/2005/8/layout/chevron2"/>
    <dgm:cxn modelId="{8EB5BC59-3BE6-441E-82A7-33DB023C728C}" type="presParOf" srcId="{AB0782A3-DD1A-4057-8FCA-3B6212BBF41E}" destId="{5B24BC5A-0242-4F9E-AD4A-78263E490C89}" srcOrd="0" destOrd="0" presId="urn:microsoft.com/office/officeart/2005/8/layout/chevron2"/>
    <dgm:cxn modelId="{A0CC9BDF-906E-4FFB-8AEE-7177B5AB290B}" type="presParOf" srcId="{AB0782A3-DD1A-4057-8FCA-3B6212BBF41E}" destId="{672667E1-C31B-4B97-A120-0FF0587E34CC}" srcOrd="1" destOrd="0" presId="urn:microsoft.com/office/officeart/2005/8/layout/chevron2"/>
    <dgm:cxn modelId="{17307A7D-DF76-4CC5-8834-7B3C0E398A70}" type="presParOf" srcId="{B854CC0D-B176-451A-91C9-3D2D473EAED9}" destId="{6E391C4B-F957-4F00-94D0-A3E713C46594}" srcOrd="1" destOrd="0" presId="urn:microsoft.com/office/officeart/2005/8/layout/chevron2"/>
    <dgm:cxn modelId="{928D53DB-F845-4D63-B56C-9E24840F336D}" type="presParOf" srcId="{B854CC0D-B176-451A-91C9-3D2D473EAED9}" destId="{E38FC80D-6E0A-4C28-8B07-8DFE3F85C69E}" srcOrd="2" destOrd="0" presId="urn:microsoft.com/office/officeart/2005/8/layout/chevron2"/>
    <dgm:cxn modelId="{2D35265F-4519-4D9D-9961-9DE480DC8137}" type="presParOf" srcId="{E38FC80D-6E0A-4C28-8B07-8DFE3F85C69E}" destId="{A15F2657-B8C4-4189-9691-D50AA4901CB2}" srcOrd="0" destOrd="0" presId="urn:microsoft.com/office/officeart/2005/8/layout/chevron2"/>
    <dgm:cxn modelId="{C4BFE979-37CF-4A89-ABD8-387A5F5D0CDC}" type="presParOf" srcId="{E38FC80D-6E0A-4C28-8B07-8DFE3F85C69E}" destId="{E9EDB7C5-97CE-4681-B06B-4369D3B83CFB}" srcOrd="1" destOrd="0" presId="urn:microsoft.com/office/officeart/2005/8/layout/chevron2"/>
    <dgm:cxn modelId="{D19DC647-093B-4A89-BDA2-C48C4416BB6C}" type="presParOf" srcId="{B854CC0D-B176-451A-91C9-3D2D473EAED9}" destId="{697C747B-9890-4DDA-938E-4D71DC31FA49}" srcOrd="3" destOrd="0" presId="urn:microsoft.com/office/officeart/2005/8/layout/chevron2"/>
    <dgm:cxn modelId="{A5639CFF-753D-4A10-A488-202C20E83F73}" type="presParOf" srcId="{B854CC0D-B176-451A-91C9-3D2D473EAED9}" destId="{49B0C2CC-44F1-4DD2-873E-C40DCBAAF8DF}" srcOrd="4" destOrd="0" presId="urn:microsoft.com/office/officeart/2005/8/layout/chevron2"/>
    <dgm:cxn modelId="{45548BA0-AD9B-4991-8F1F-BCB42B346EB3}" type="presParOf" srcId="{49B0C2CC-44F1-4DD2-873E-C40DCBAAF8DF}" destId="{74DD6C20-5718-4FC9-9A5F-B63730ACB6B4}" srcOrd="0" destOrd="0" presId="urn:microsoft.com/office/officeart/2005/8/layout/chevron2"/>
    <dgm:cxn modelId="{53806DF5-0513-4315-A33C-353F2285FDD9}" type="presParOf" srcId="{49B0C2CC-44F1-4DD2-873E-C40DCBAAF8DF}" destId="{4007FB4D-1B0D-453D-B76E-ACD04617B22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A271F59-E44C-4611-AD7A-F19C4A894C3C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1357E7C-E8B5-4F10-A634-8A495A065822}">
      <dgm:prSet phldrT="[Texto]"/>
      <dgm:spPr/>
      <dgm:t>
        <a:bodyPr/>
        <a:lstStyle/>
        <a:p>
          <a:pPr algn="just"/>
          <a:r>
            <a:rPr lang="es-MX" b="1" i="0" dirty="0"/>
            <a:t>VSIÓN: </a:t>
          </a:r>
        </a:p>
        <a:p>
          <a:pPr algn="just"/>
          <a:r>
            <a:rPr lang="es-MX" b="0" i="0" dirty="0"/>
            <a:t>Nuestro compromiso es ser la compañía más confiable en términos de movilidad y diseño de vehículos inteligentes que ayuden a las personas a transportarse de manera libre y segura.</a:t>
          </a:r>
          <a:endParaRPr lang="es-ES" dirty="0"/>
        </a:p>
      </dgm:t>
    </dgm:pt>
    <dgm:pt modelId="{27AFE9F7-0E3E-47DB-A04C-90BB598A211F}" type="parTrans" cxnId="{C87C6F09-AC86-4768-AE7D-D0E749FD75DD}">
      <dgm:prSet/>
      <dgm:spPr/>
      <dgm:t>
        <a:bodyPr/>
        <a:lstStyle/>
        <a:p>
          <a:pPr algn="just"/>
          <a:endParaRPr lang="es-ES"/>
        </a:p>
      </dgm:t>
    </dgm:pt>
    <dgm:pt modelId="{159D68A4-06CB-46D0-8661-303C9EC58C8A}" type="sibTrans" cxnId="{C87C6F09-AC86-4768-AE7D-D0E749FD75DD}">
      <dgm:prSet/>
      <dgm:spPr/>
      <dgm:t>
        <a:bodyPr/>
        <a:lstStyle/>
        <a:p>
          <a:pPr algn="just"/>
          <a:endParaRPr lang="es-ES"/>
        </a:p>
      </dgm:t>
    </dgm:pt>
    <dgm:pt modelId="{CB35549B-3389-4847-8C69-6EE8BECD655A}">
      <dgm:prSet phldrT="[Texto]"/>
      <dgm:spPr/>
      <dgm:t>
        <a:bodyPr/>
        <a:lstStyle/>
        <a:p>
          <a:pPr algn="just"/>
          <a:r>
            <a:rPr lang="es-MX" b="0" i="0" dirty="0"/>
            <a:t>Para Ford, crear entre sus equipos una cultura de pertenencia donde las diferencias son realmente valoradas y cada miembro puede poner todo su ser en el trabajo no sólo es lo correcto, sino también es una prioridad estratégica. El respeto, la seguridad y la diversidad en los ambientes laborales indudablemente generan mayor creatividad, innovación y atracción de talento, aspectos fundamentales para triunfar en este nuevo mundo vertiginoso y en constante cambio.</a:t>
          </a:r>
          <a:endParaRPr lang="es-ES" dirty="0"/>
        </a:p>
      </dgm:t>
    </dgm:pt>
    <dgm:pt modelId="{EB5B1ED3-338C-4A24-8776-39E5FE8A1DFD}" type="parTrans" cxnId="{0DED9090-A901-4FDA-9BA4-E68094FF1F1C}">
      <dgm:prSet/>
      <dgm:spPr/>
      <dgm:t>
        <a:bodyPr/>
        <a:lstStyle/>
        <a:p>
          <a:pPr algn="just"/>
          <a:endParaRPr lang="es-ES"/>
        </a:p>
      </dgm:t>
    </dgm:pt>
    <dgm:pt modelId="{C0302868-56AF-4D6B-970B-8CCB435A745A}" type="sibTrans" cxnId="{0DED9090-A901-4FDA-9BA4-E68094FF1F1C}">
      <dgm:prSet/>
      <dgm:spPr/>
      <dgm:t>
        <a:bodyPr/>
        <a:lstStyle/>
        <a:p>
          <a:pPr algn="just"/>
          <a:endParaRPr lang="es-ES"/>
        </a:p>
      </dgm:t>
    </dgm:pt>
    <dgm:pt modelId="{71D6E09E-F13A-4561-B424-078DC2E70CFE}">
      <dgm:prSet phldrT="[Texto]"/>
      <dgm:spPr/>
      <dgm:t>
        <a:bodyPr/>
        <a:lstStyle/>
        <a:p>
          <a:pPr algn="just"/>
          <a:r>
            <a:rPr lang="es-MX" b="0" i="0" dirty="0"/>
            <a:t>Poniendo siempre en el centro a las personas -uno de los pilares fundamentales de la compañía- y a través de diferentes iniciativas, Ford fomenta entre sus equipos el valor por las diferencias y celebra la riqueza del intercambio de experiencias, opiniones y creencias.</a:t>
          </a:r>
          <a:endParaRPr lang="es-ES" dirty="0"/>
        </a:p>
      </dgm:t>
    </dgm:pt>
    <dgm:pt modelId="{7201381A-185E-4AAE-A1EA-DB6B1BAFBDD8}" type="parTrans" cxnId="{BDF2125A-535C-46C1-8077-5B88504A8674}">
      <dgm:prSet/>
      <dgm:spPr/>
      <dgm:t>
        <a:bodyPr/>
        <a:lstStyle/>
        <a:p>
          <a:pPr algn="just"/>
          <a:endParaRPr lang="es-ES"/>
        </a:p>
      </dgm:t>
    </dgm:pt>
    <dgm:pt modelId="{52FB7E02-9F83-4AC3-90DE-090D59E682F8}" type="sibTrans" cxnId="{BDF2125A-535C-46C1-8077-5B88504A8674}">
      <dgm:prSet/>
      <dgm:spPr/>
      <dgm:t>
        <a:bodyPr/>
        <a:lstStyle/>
        <a:p>
          <a:pPr algn="just"/>
          <a:endParaRPr lang="es-ES"/>
        </a:p>
      </dgm:t>
    </dgm:pt>
    <dgm:pt modelId="{E28ED53F-3706-449C-9818-485A32B46969}">
      <dgm:prSet phldrT="[Texto]"/>
      <dgm:spPr/>
      <dgm:t>
        <a:bodyPr/>
        <a:lstStyle/>
        <a:p>
          <a:pPr algn="just"/>
          <a:r>
            <a:rPr lang="es-MX" b="0" i="0" dirty="0"/>
            <a:t>A través de diferentes iniciativas como la Semana Global de la Diversidad, la Equidad y la Inclusión; la promoción de Grupos de Afinidad; políticas y beneficios equitativos para todos sus colaboradores o alianzas con socios estratégicos, Ford busca promover entre sus equipos el respeto por la diversidad y la riqueza del intercambio de experiencias, opiniones y creencias.</a:t>
          </a:r>
          <a:endParaRPr lang="es-ES" dirty="0"/>
        </a:p>
      </dgm:t>
    </dgm:pt>
    <dgm:pt modelId="{A18820CD-DE7B-49E5-92FF-58196B20B748}" type="parTrans" cxnId="{A2DA1BA8-E781-4B77-8027-A378E23AF0E8}">
      <dgm:prSet/>
      <dgm:spPr/>
      <dgm:t>
        <a:bodyPr/>
        <a:lstStyle/>
        <a:p>
          <a:pPr algn="just"/>
          <a:endParaRPr lang="es-ES"/>
        </a:p>
      </dgm:t>
    </dgm:pt>
    <dgm:pt modelId="{B9BA8EDA-E038-4785-AD7B-4E918045464D}" type="sibTrans" cxnId="{A2DA1BA8-E781-4B77-8027-A378E23AF0E8}">
      <dgm:prSet/>
      <dgm:spPr/>
      <dgm:t>
        <a:bodyPr/>
        <a:lstStyle/>
        <a:p>
          <a:pPr algn="just"/>
          <a:endParaRPr lang="es-ES"/>
        </a:p>
      </dgm:t>
    </dgm:pt>
    <dgm:pt modelId="{A316A8F7-8996-4575-A0AD-4EB5257E6F24}" type="pres">
      <dgm:prSet presAssocID="{CA271F59-E44C-4611-AD7A-F19C4A894C3C}" presName="diagram" presStyleCnt="0">
        <dgm:presLayoutVars>
          <dgm:dir/>
          <dgm:resizeHandles val="exact"/>
        </dgm:presLayoutVars>
      </dgm:prSet>
      <dgm:spPr/>
    </dgm:pt>
    <dgm:pt modelId="{D8D23604-B1A7-4144-805E-604C4903310F}" type="pres">
      <dgm:prSet presAssocID="{21357E7C-E8B5-4F10-A634-8A495A065822}" presName="node" presStyleLbl="node1" presStyleIdx="0" presStyleCnt="4">
        <dgm:presLayoutVars>
          <dgm:bulletEnabled val="1"/>
        </dgm:presLayoutVars>
      </dgm:prSet>
      <dgm:spPr/>
    </dgm:pt>
    <dgm:pt modelId="{CA0D17A4-42D9-45D5-A2F7-14F9C4A61D84}" type="pres">
      <dgm:prSet presAssocID="{159D68A4-06CB-46D0-8661-303C9EC58C8A}" presName="sibTrans" presStyleCnt="0"/>
      <dgm:spPr/>
    </dgm:pt>
    <dgm:pt modelId="{C46CE005-90D0-4609-AE9E-A1676A0479FF}" type="pres">
      <dgm:prSet presAssocID="{CB35549B-3389-4847-8C69-6EE8BECD655A}" presName="node" presStyleLbl="node1" presStyleIdx="1" presStyleCnt="4">
        <dgm:presLayoutVars>
          <dgm:bulletEnabled val="1"/>
        </dgm:presLayoutVars>
      </dgm:prSet>
      <dgm:spPr/>
    </dgm:pt>
    <dgm:pt modelId="{3D6E196B-8B47-4063-90E7-BDEAFABEF21A}" type="pres">
      <dgm:prSet presAssocID="{C0302868-56AF-4D6B-970B-8CCB435A745A}" presName="sibTrans" presStyleCnt="0"/>
      <dgm:spPr/>
    </dgm:pt>
    <dgm:pt modelId="{D75C0CCA-749A-400C-AAFA-32D52A402206}" type="pres">
      <dgm:prSet presAssocID="{71D6E09E-F13A-4561-B424-078DC2E70CFE}" presName="node" presStyleLbl="node1" presStyleIdx="2" presStyleCnt="4">
        <dgm:presLayoutVars>
          <dgm:bulletEnabled val="1"/>
        </dgm:presLayoutVars>
      </dgm:prSet>
      <dgm:spPr/>
    </dgm:pt>
    <dgm:pt modelId="{E5DE2D80-EFF2-43F1-A1E4-F3F7180D0D57}" type="pres">
      <dgm:prSet presAssocID="{52FB7E02-9F83-4AC3-90DE-090D59E682F8}" presName="sibTrans" presStyleCnt="0"/>
      <dgm:spPr/>
    </dgm:pt>
    <dgm:pt modelId="{073AD30E-88FD-41F4-8912-49BE6EA69F65}" type="pres">
      <dgm:prSet presAssocID="{E28ED53F-3706-449C-9818-485A32B46969}" presName="node" presStyleLbl="node1" presStyleIdx="3" presStyleCnt="4">
        <dgm:presLayoutVars>
          <dgm:bulletEnabled val="1"/>
        </dgm:presLayoutVars>
      </dgm:prSet>
      <dgm:spPr/>
    </dgm:pt>
  </dgm:ptLst>
  <dgm:cxnLst>
    <dgm:cxn modelId="{C87C6F09-AC86-4768-AE7D-D0E749FD75DD}" srcId="{CA271F59-E44C-4611-AD7A-F19C4A894C3C}" destId="{21357E7C-E8B5-4F10-A634-8A495A065822}" srcOrd="0" destOrd="0" parTransId="{27AFE9F7-0E3E-47DB-A04C-90BB598A211F}" sibTransId="{159D68A4-06CB-46D0-8661-303C9EC58C8A}"/>
    <dgm:cxn modelId="{BDF2125A-535C-46C1-8077-5B88504A8674}" srcId="{CA271F59-E44C-4611-AD7A-F19C4A894C3C}" destId="{71D6E09E-F13A-4561-B424-078DC2E70CFE}" srcOrd="2" destOrd="0" parTransId="{7201381A-185E-4AAE-A1EA-DB6B1BAFBDD8}" sibTransId="{52FB7E02-9F83-4AC3-90DE-090D59E682F8}"/>
    <dgm:cxn modelId="{206B9966-5795-426C-A79A-7B368D3D96D0}" type="presOf" srcId="{71D6E09E-F13A-4561-B424-078DC2E70CFE}" destId="{D75C0CCA-749A-400C-AAFA-32D52A402206}" srcOrd="0" destOrd="0" presId="urn:microsoft.com/office/officeart/2005/8/layout/default"/>
    <dgm:cxn modelId="{0DED9090-A901-4FDA-9BA4-E68094FF1F1C}" srcId="{CA271F59-E44C-4611-AD7A-F19C4A894C3C}" destId="{CB35549B-3389-4847-8C69-6EE8BECD655A}" srcOrd="1" destOrd="0" parTransId="{EB5B1ED3-338C-4A24-8776-39E5FE8A1DFD}" sibTransId="{C0302868-56AF-4D6B-970B-8CCB435A745A}"/>
    <dgm:cxn modelId="{A2DA1BA8-E781-4B77-8027-A378E23AF0E8}" srcId="{CA271F59-E44C-4611-AD7A-F19C4A894C3C}" destId="{E28ED53F-3706-449C-9818-485A32B46969}" srcOrd="3" destOrd="0" parTransId="{A18820CD-DE7B-49E5-92FF-58196B20B748}" sibTransId="{B9BA8EDA-E038-4785-AD7B-4E918045464D}"/>
    <dgm:cxn modelId="{8294B8BC-55D1-40D5-821D-9482570868B0}" type="presOf" srcId="{21357E7C-E8B5-4F10-A634-8A495A065822}" destId="{D8D23604-B1A7-4144-805E-604C4903310F}" srcOrd="0" destOrd="0" presId="urn:microsoft.com/office/officeart/2005/8/layout/default"/>
    <dgm:cxn modelId="{1DF049EF-536E-4982-934D-8AA9AD89B795}" type="presOf" srcId="{CA271F59-E44C-4611-AD7A-F19C4A894C3C}" destId="{A316A8F7-8996-4575-A0AD-4EB5257E6F24}" srcOrd="0" destOrd="0" presId="urn:microsoft.com/office/officeart/2005/8/layout/default"/>
    <dgm:cxn modelId="{092F39FA-18BF-4587-881E-5FF5CCB1B5A2}" type="presOf" srcId="{E28ED53F-3706-449C-9818-485A32B46969}" destId="{073AD30E-88FD-41F4-8912-49BE6EA69F65}" srcOrd="0" destOrd="0" presId="urn:microsoft.com/office/officeart/2005/8/layout/default"/>
    <dgm:cxn modelId="{DC3869FD-90A0-4C4F-9416-2A3CF46BC5C0}" type="presOf" srcId="{CB35549B-3389-4847-8C69-6EE8BECD655A}" destId="{C46CE005-90D0-4609-AE9E-A1676A0479FF}" srcOrd="0" destOrd="0" presId="urn:microsoft.com/office/officeart/2005/8/layout/default"/>
    <dgm:cxn modelId="{C2D89264-BC1E-48C7-A569-129BCF60D283}" type="presParOf" srcId="{A316A8F7-8996-4575-A0AD-4EB5257E6F24}" destId="{D8D23604-B1A7-4144-805E-604C4903310F}" srcOrd="0" destOrd="0" presId="urn:microsoft.com/office/officeart/2005/8/layout/default"/>
    <dgm:cxn modelId="{63DF5A0E-5D2D-456D-B758-97D16D8A0460}" type="presParOf" srcId="{A316A8F7-8996-4575-A0AD-4EB5257E6F24}" destId="{CA0D17A4-42D9-45D5-A2F7-14F9C4A61D84}" srcOrd="1" destOrd="0" presId="urn:microsoft.com/office/officeart/2005/8/layout/default"/>
    <dgm:cxn modelId="{F4FA9E99-EABB-4DB0-A534-F505FBA917E8}" type="presParOf" srcId="{A316A8F7-8996-4575-A0AD-4EB5257E6F24}" destId="{C46CE005-90D0-4609-AE9E-A1676A0479FF}" srcOrd="2" destOrd="0" presId="urn:microsoft.com/office/officeart/2005/8/layout/default"/>
    <dgm:cxn modelId="{E4AA755D-32AC-4F7D-8F38-C7B2E5811D91}" type="presParOf" srcId="{A316A8F7-8996-4575-A0AD-4EB5257E6F24}" destId="{3D6E196B-8B47-4063-90E7-BDEAFABEF21A}" srcOrd="3" destOrd="0" presId="urn:microsoft.com/office/officeart/2005/8/layout/default"/>
    <dgm:cxn modelId="{419534D4-26DD-44A6-887B-8176F9F39145}" type="presParOf" srcId="{A316A8F7-8996-4575-A0AD-4EB5257E6F24}" destId="{D75C0CCA-749A-400C-AAFA-32D52A402206}" srcOrd="4" destOrd="0" presId="urn:microsoft.com/office/officeart/2005/8/layout/default"/>
    <dgm:cxn modelId="{99462143-FDC0-4100-BB78-D9B9AC827122}" type="presParOf" srcId="{A316A8F7-8996-4575-A0AD-4EB5257E6F24}" destId="{E5DE2D80-EFF2-43F1-A1E4-F3F7180D0D57}" srcOrd="5" destOrd="0" presId="urn:microsoft.com/office/officeart/2005/8/layout/default"/>
    <dgm:cxn modelId="{44D438C8-1D59-48C3-AE5C-DB2AA9DE6D67}" type="presParOf" srcId="{A316A8F7-8996-4575-A0AD-4EB5257E6F24}" destId="{073AD30E-88FD-41F4-8912-49BE6EA69F6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4E0A0DD-AAA1-4722-8416-7256BE0BCA98}" type="doc">
      <dgm:prSet loTypeId="urn:microsoft.com/office/officeart/2005/8/layout/hList3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E3105757-67BB-47B2-B5A5-2AA4FDCAA4D0}">
      <dgm:prSet phldrT="[Texto]"/>
      <dgm:spPr/>
      <dgm:t>
        <a:bodyPr/>
        <a:lstStyle/>
        <a:p>
          <a:r>
            <a:rPr lang="es-MX" b="0" i="0" dirty="0"/>
            <a:t>Ford actuó para promover la Diversidad, Equidad e Inclusión con ejemplos como:</a:t>
          </a:r>
          <a:endParaRPr lang="es-ES" dirty="0"/>
        </a:p>
      </dgm:t>
    </dgm:pt>
    <dgm:pt modelId="{1DBF0268-590C-4A86-AFDE-EC6828D9F7EF}" type="parTrans" cxnId="{05991C6C-B1CB-4B3F-8F41-2BE13D835CE6}">
      <dgm:prSet/>
      <dgm:spPr/>
      <dgm:t>
        <a:bodyPr/>
        <a:lstStyle/>
        <a:p>
          <a:endParaRPr lang="es-ES"/>
        </a:p>
      </dgm:t>
    </dgm:pt>
    <dgm:pt modelId="{2E2289D7-945B-4692-9DB0-0D5CA5D0C74B}" type="sibTrans" cxnId="{05991C6C-B1CB-4B3F-8F41-2BE13D835CE6}">
      <dgm:prSet/>
      <dgm:spPr/>
      <dgm:t>
        <a:bodyPr/>
        <a:lstStyle/>
        <a:p>
          <a:endParaRPr lang="es-ES"/>
        </a:p>
      </dgm:t>
    </dgm:pt>
    <dgm:pt modelId="{F5F8B078-9C0B-4A3D-9AA0-938CD29E65D1}">
      <dgm:prSet phldrT="[Texto]" custT="1"/>
      <dgm:spPr/>
      <dgm:t>
        <a:bodyPr/>
        <a:lstStyle/>
        <a:p>
          <a:pPr algn="just"/>
          <a:r>
            <a:rPr lang="es-MX" sz="1400" b="0" i="0" dirty="0"/>
            <a:t>Establecimiento de Grupos de Afinidad (</a:t>
          </a:r>
          <a:r>
            <a:rPr lang="es-MX" sz="1400" b="0" i="1" dirty="0" err="1"/>
            <a:t>Employee</a:t>
          </a:r>
          <a:r>
            <a:rPr lang="es-MX" sz="1400" b="0" i="1" dirty="0"/>
            <a:t> </a:t>
          </a:r>
          <a:r>
            <a:rPr lang="es-MX" sz="1400" b="0" i="1" dirty="0" err="1"/>
            <a:t>Resource</a:t>
          </a:r>
          <a:r>
            <a:rPr lang="es-MX" sz="1400" b="0" i="1" dirty="0"/>
            <a:t> </a:t>
          </a:r>
          <a:r>
            <a:rPr lang="es-MX" sz="1400" b="0" i="1" dirty="0" err="1"/>
            <a:t>Groups</a:t>
          </a:r>
          <a:r>
            <a:rPr lang="es-MX" sz="1400" b="0" i="1" dirty="0"/>
            <a:t> o </a:t>
          </a:r>
          <a:r>
            <a:rPr lang="es-MX" sz="1400" b="0" i="1" dirty="0" err="1"/>
            <a:t>ERGs</a:t>
          </a:r>
          <a:r>
            <a:rPr lang="es-MX" sz="1400" b="0" i="0" dirty="0"/>
            <a:t>) —organizaciones de empleados que comparten características culturales o experiencias de vida, son 11 grupos a nivel global.</a:t>
          </a:r>
          <a:endParaRPr lang="es-ES" sz="1400" dirty="0"/>
        </a:p>
      </dgm:t>
    </dgm:pt>
    <dgm:pt modelId="{C898A2B3-20B6-4CB5-9E8F-B66627ABB1B0}" type="parTrans" cxnId="{F449DB36-19D6-40C0-B3AC-664976CABF43}">
      <dgm:prSet/>
      <dgm:spPr/>
      <dgm:t>
        <a:bodyPr/>
        <a:lstStyle/>
        <a:p>
          <a:endParaRPr lang="es-ES"/>
        </a:p>
      </dgm:t>
    </dgm:pt>
    <dgm:pt modelId="{2B44A1EA-F181-492E-920D-AFCC646800EB}" type="sibTrans" cxnId="{F449DB36-19D6-40C0-B3AC-664976CABF43}">
      <dgm:prSet/>
      <dgm:spPr/>
      <dgm:t>
        <a:bodyPr/>
        <a:lstStyle/>
        <a:p>
          <a:endParaRPr lang="es-ES"/>
        </a:p>
      </dgm:t>
    </dgm:pt>
    <dgm:pt modelId="{315B0EC1-D0FC-4BED-A88B-6597E83A0A1F}">
      <dgm:prSet custT="1"/>
      <dgm:spPr/>
      <dgm:t>
        <a:bodyPr/>
        <a:lstStyle/>
        <a:p>
          <a:pPr algn="just"/>
          <a:r>
            <a:rPr lang="es-MX" sz="1400" b="0" i="0" dirty="0"/>
            <a:t>Estableciendo programas para desarrollar capacidades de Diversidad, Equidad e Inclusión en sus gerentes.</a:t>
          </a:r>
        </a:p>
      </dgm:t>
    </dgm:pt>
    <dgm:pt modelId="{7D9A922E-742B-482F-A5BA-B1FE80CF72D8}" type="parTrans" cxnId="{D438DD37-3A37-4938-9DAE-BE052ABFC358}">
      <dgm:prSet/>
      <dgm:spPr/>
      <dgm:t>
        <a:bodyPr/>
        <a:lstStyle/>
        <a:p>
          <a:endParaRPr lang="es-ES"/>
        </a:p>
      </dgm:t>
    </dgm:pt>
    <dgm:pt modelId="{57FF7FAA-7732-4317-B99E-F3FF371F4C41}" type="sibTrans" cxnId="{D438DD37-3A37-4938-9DAE-BE052ABFC358}">
      <dgm:prSet/>
      <dgm:spPr/>
      <dgm:t>
        <a:bodyPr/>
        <a:lstStyle/>
        <a:p>
          <a:endParaRPr lang="es-ES"/>
        </a:p>
      </dgm:t>
    </dgm:pt>
    <dgm:pt modelId="{B0829E00-5EAA-4DF6-BB84-BBFAF5A890AA}">
      <dgm:prSet custT="1"/>
      <dgm:spPr/>
      <dgm:t>
        <a:bodyPr/>
        <a:lstStyle/>
        <a:p>
          <a:pPr algn="just"/>
          <a:r>
            <a:rPr lang="es-MX" sz="1400" b="0" i="0" dirty="0"/>
            <a:t>Nombrando a la primera directora de equidad racial de Ford para liderar investigar y abordar las barreras profesionales para personas Negras o Hispanas que trabajan en Ford.</a:t>
          </a:r>
        </a:p>
      </dgm:t>
    </dgm:pt>
    <dgm:pt modelId="{38A12153-5CD5-49F5-B4DB-3CAA64CDDE8E}" type="parTrans" cxnId="{3499B0D0-E2CB-4D1E-8B88-D83560EC8184}">
      <dgm:prSet/>
      <dgm:spPr/>
      <dgm:t>
        <a:bodyPr/>
        <a:lstStyle/>
        <a:p>
          <a:endParaRPr lang="es-ES"/>
        </a:p>
      </dgm:t>
    </dgm:pt>
    <dgm:pt modelId="{FCAFD2E8-16F1-46E3-B1C4-EE6E8DCB243E}" type="sibTrans" cxnId="{3499B0D0-E2CB-4D1E-8B88-D83560EC8184}">
      <dgm:prSet/>
      <dgm:spPr/>
      <dgm:t>
        <a:bodyPr/>
        <a:lstStyle/>
        <a:p>
          <a:endParaRPr lang="es-ES"/>
        </a:p>
      </dgm:t>
    </dgm:pt>
    <dgm:pt modelId="{8AEBAE01-0B0D-412D-AA61-633D81BB3599}">
      <dgm:prSet custT="1"/>
      <dgm:spPr/>
      <dgm:t>
        <a:bodyPr/>
        <a:lstStyle/>
        <a:p>
          <a:pPr algn="just"/>
          <a:r>
            <a:rPr lang="es-MX" sz="1400" b="0" i="0" dirty="0"/>
            <a:t>Iniciativas globales como la Semana de la Diversidad y la Inclusión —que consiste en charlas y talleres acerca de distintas temáticas como la equidad en las organizaciones, cómo promover espacios de inclusión, y qué son los sesgos cognitivos, entre otras—</a:t>
          </a:r>
          <a:endParaRPr lang="es-ES" sz="1400" dirty="0"/>
        </a:p>
      </dgm:t>
    </dgm:pt>
    <dgm:pt modelId="{FA758EA4-4957-4668-91EB-A28BB60BA5BE}" type="parTrans" cxnId="{8CE738A9-ED78-40CB-BFA5-DC4524756E81}">
      <dgm:prSet/>
      <dgm:spPr/>
      <dgm:t>
        <a:bodyPr/>
        <a:lstStyle/>
        <a:p>
          <a:endParaRPr lang="es-ES"/>
        </a:p>
      </dgm:t>
    </dgm:pt>
    <dgm:pt modelId="{B0C97A8C-12B1-4361-B6BA-112D543E41B5}" type="sibTrans" cxnId="{8CE738A9-ED78-40CB-BFA5-DC4524756E81}">
      <dgm:prSet/>
      <dgm:spPr/>
      <dgm:t>
        <a:bodyPr/>
        <a:lstStyle/>
        <a:p>
          <a:endParaRPr lang="es-ES"/>
        </a:p>
      </dgm:t>
    </dgm:pt>
    <dgm:pt modelId="{6A4106BF-2E8E-42F8-A759-FC51E594E9D2}" type="pres">
      <dgm:prSet presAssocID="{E4E0A0DD-AAA1-4722-8416-7256BE0BCA98}" presName="composite" presStyleCnt="0">
        <dgm:presLayoutVars>
          <dgm:chMax val="1"/>
          <dgm:dir/>
          <dgm:resizeHandles val="exact"/>
        </dgm:presLayoutVars>
      </dgm:prSet>
      <dgm:spPr/>
    </dgm:pt>
    <dgm:pt modelId="{87619A1F-5C25-4543-AD6C-4BDAC374F234}" type="pres">
      <dgm:prSet presAssocID="{E3105757-67BB-47B2-B5A5-2AA4FDCAA4D0}" presName="roof" presStyleLbl="dkBgShp" presStyleIdx="0" presStyleCnt="2"/>
      <dgm:spPr/>
    </dgm:pt>
    <dgm:pt modelId="{A213E09E-48C4-4B7B-92E7-D457BED1355F}" type="pres">
      <dgm:prSet presAssocID="{E3105757-67BB-47B2-B5A5-2AA4FDCAA4D0}" presName="pillars" presStyleCnt="0"/>
      <dgm:spPr/>
    </dgm:pt>
    <dgm:pt modelId="{44979A2B-DD5A-4CEA-85DC-635DEF3BE99E}" type="pres">
      <dgm:prSet presAssocID="{E3105757-67BB-47B2-B5A5-2AA4FDCAA4D0}" presName="pillar1" presStyleLbl="node1" presStyleIdx="0" presStyleCnt="4">
        <dgm:presLayoutVars>
          <dgm:bulletEnabled val="1"/>
        </dgm:presLayoutVars>
      </dgm:prSet>
      <dgm:spPr/>
    </dgm:pt>
    <dgm:pt modelId="{E74B7C58-E53B-4485-9ED3-E4129AAC2658}" type="pres">
      <dgm:prSet presAssocID="{F5F8B078-9C0B-4A3D-9AA0-938CD29E65D1}" presName="pillarX" presStyleLbl="node1" presStyleIdx="1" presStyleCnt="4">
        <dgm:presLayoutVars>
          <dgm:bulletEnabled val="1"/>
        </dgm:presLayoutVars>
      </dgm:prSet>
      <dgm:spPr/>
    </dgm:pt>
    <dgm:pt modelId="{03B4F9DF-4B0A-41C3-8F73-205EC4864728}" type="pres">
      <dgm:prSet presAssocID="{315B0EC1-D0FC-4BED-A88B-6597E83A0A1F}" presName="pillarX" presStyleLbl="node1" presStyleIdx="2" presStyleCnt="4">
        <dgm:presLayoutVars>
          <dgm:bulletEnabled val="1"/>
        </dgm:presLayoutVars>
      </dgm:prSet>
      <dgm:spPr/>
    </dgm:pt>
    <dgm:pt modelId="{2CCDC80D-66A2-47E8-989D-3E8843B92E5D}" type="pres">
      <dgm:prSet presAssocID="{B0829E00-5EAA-4DF6-BB84-BBFAF5A890AA}" presName="pillarX" presStyleLbl="node1" presStyleIdx="3" presStyleCnt="4">
        <dgm:presLayoutVars>
          <dgm:bulletEnabled val="1"/>
        </dgm:presLayoutVars>
      </dgm:prSet>
      <dgm:spPr/>
    </dgm:pt>
    <dgm:pt modelId="{32326E9F-9BCC-4868-9282-86D76F8A4152}" type="pres">
      <dgm:prSet presAssocID="{E3105757-67BB-47B2-B5A5-2AA4FDCAA4D0}" presName="base" presStyleLbl="dkBgShp" presStyleIdx="1" presStyleCnt="2"/>
      <dgm:spPr/>
    </dgm:pt>
  </dgm:ptLst>
  <dgm:cxnLst>
    <dgm:cxn modelId="{3AC99121-52C8-4F98-8A2C-C05E858A22B2}" type="presOf" srcId="{8AEBAE01-0B0D-412D-AA61-633D81BB3599}" destId="{44979A2B-DD5A-4CEA-85DC-635DEF3BE99E}" srcOrd="0" destOrd="0" presId="urn:microsoft.com/office/officeart/2005/8/layout/hList3"/>
    <dgm:cxn modelId="{F449DB36-19D6-40C0-B3AC-664976CABF43}" srcId="{E3105757-67BB-47B2-B5A5-2AA4FDCAA4D0}" destId="{F5F8B078-9C0B-4A3D-9AA0-938CD29E65D1}" srcOrd="1" destOrd="0" parTransId="{C898A2B3-20B6-4CB5-9E8F-B66627ABB1B0}" sibTransId="{2B44A1EA-F181-492E-920D-AFCC646800EB}"/>
    <dgm:cxn modelId="{D438DD37-3A37-4938-9DAE-BE052ABFC358}" srcId="{E3105757-67BB-47B2-B5A5-2AA4FDCAA4D0}" destId="{315B0EC1-D0FC-4BED-A88B-6597E83A0A1F}" srcOrd="2" destOrd="0" parTransId="{7D9A922E-742B-482F-A5BA-B1FE80CF72D8}" sibTransId="{57FF7FAA-7732-4317-B99E-F3FF371F4C41}"/>
    <dgm:cxn modelId="{90A3CA4D-735A-4FA6-9506-BDC6D0DB4CBC}" type="presOf" srcId="{E4E0A0DD-AAA1-4722-8416-7256BE0BCA98}" destId="{6A4106BF-2E8E-42F8-A759-FC51E594E9D2}" srcOrd="0" destOrd="0" presId="urn:microsoft.com/office/officeart/2005/8/layout/hList3"/>
    <dgm:cxn modelId="{8D13CC66-B08D-456A-BA8F-B8EFF3000439}" type="presOf" srcId="{315B0EC1-D0FC-4BED-A88B-6597E83A0A1F}" destId="{03B4F9DF-4B0A-41C3-8F73-205EC4864728}" srcOrd="0" destOrd="0" presId="urn:microsoft.com/office/officeart/2005/8/layout/hList3"/>
    <dgm:cxn modelId="{05991C6C-B1CB-4B3F-8F41-2BE13D835CE6}" srcId="{E4E0A0DD-AAA1-4722-8416-7256BE0BCA98}" destId="{E3105757-67BB-47B2-B5A5-2AA4FDCAA4D0}" srcOrd="0" destOrd="0" parTransId="{1DBF0268-590C-4A86-AFDE-EC6828D9F7EF}" sibTransId="{2E2289D7-945B-4692-9DB0-0D5CA5D0C74B}"/>
    <dgm:cxn modelId="{8CE738A9-ED78-40CB-BFA5-DC4524756E81}" srcId="{E3105757-67BB-47B2-B5A5-2AA4FDCAA4D0}" destId="{8AEBAE01-0B0D-412D-AA61-633D81BB3599}" srcOrd="0" destOrd="0" parTransId="{FA758EA4-4957-4668-91EB-A28BB60BA5BE}" sibTransId="{B0C97A8C-12B1-4361-B6BA-112D543E41B5}"/>
    <dgm:cxn modelId="{2AD4A4AB-FC9F-4159-81F1-9A769D983BF0}" type="presOf" srcId="{E3105757-67BB-47B2-B5A5-2AA4FDCAA4D0}" destId="{87619A1F-5C25-4543-AD6C-4BDAC374F234}" srcOrd="0" destOrd="0" presId="urn:microsoft.com/office/officeart/2005/8/layout/hList3"/>
    <dgm:cxn modelId="{04A938C0-C7DB-483E-9503-17AEB571266A}" type="presOf" srcId="{B0829E00-5EAA-4DF6-BB84-BBFAF5A890AA}" destId="{2CCDC80D-66A2-47E8-989D-3E8843B92E5D}" srcOrd="0" destOrd="0" presId="urn:microsoft.com/office/officeart/2005/8/layout/hList3"/>
    <dgm:cxn modelId="{E88969C9-BFF6-468B-A6BE-6CBB90EDBFD6}" type="presOf" srcId="{F5F8B078-9C0B-4A3D-9AA0-938CD29E65D1}" destId="{E74B7C58-E53B-4485-9ED3-E4129AAC2658}" srcOrd="0" destOrd="0" presId="urn:microsoft.com/office/officeart/2005/8/layout/hList3"/>
    <dgm:cxn modelId="{3499B0D0-E2CB-4D1E-8B88-D83560EC8184}" srcId="{E3105757-67BB-47B2-B5A5-2AA4FDCAA4D0}" destId="{B0829E00-5EAA-4DF6-BB84-BBFAF5A890AA}" srcOrd="3" destOrd="0" parTransId="{38A12153-5CD5-49F5-B4DB-3CAA64CDDE8E}" sibTransId="{FCAFD2E8-16F1-46E3-B1C4-EE6E8DCB243E}"/>
    <dgm:cxn modelId="{5324A61F-9AFF-428D-8FF2-138D2B117981}" type="presParOf" srcId="{6A4106BF-2E8E-42F8-A759-FC51E594E9D2}" destId="{87619A1F-5C25-4543-AD6C-4BDAC374F234}" srcOrd="0" destOrd="0" presId="urn:microsoft.com/office/officeart/2005/8/layout/hList3"/>
    <dgm:cxn modelId="{3B86AD22-9B5E-453D-85B8-7FB1CAF4E75B}" type="presParOf" srcId="{6A4106BF-2E8E-42F8-A759-FC51E594E9D2}" destId="{A213E09E-48C4-4B7B-92E7-D457BED1355F}" srcOrd="1" destOrd="0" presId="urn:microsoft.com/office/officeart/2005/8/layout/hList3"/>
    <dgm:cxn modelId="{18DC9505-774E-4919-968B-DC6F7AEBB69B}" type="presParOf" srcId="{A213E09E-48C4-4B7B-92E7-D457BED1355F}" destId="{44979A2B-DD5A-4CEA-85DC-635DEF3BE99E}" srcOrd="0" destOrd="0" presId="urn:microsoft.com/office/officeart/2005/8/layout/hList3"/>
    <dgm:cxn modelId="{D099264F-5AF3-4616-82E8-DB4E63387713}" type="presParOf" srcId="{A213E09E-48C4-4B7B-92E7-D457BED1355F}" destId="{E74B7C58-E53B-4485-9ED3-E4129AAC2658}" srcOrd="1" destOrd="0" presId="urn:microsoft.com/office/officeart/2005/8/layout/hList3"/>
    <dgm:cxn modelId="{18BA5A2F-9C33-4FF7-AC11-8CDA69039842}" type="presParOf" srcId="{A213E09E-48C4-4B7B-92E7-D457BED1355F}" destId="{03B4F9DF-4B0A-41C3-8F73-205EC4864728}" srcOrd="2" destOrd="0" presId="urn:microsoft.com/office/officeart/2005/8/layout/hList3"/>
    <dgm:cxn modelId="{436213FF-DFA7-43BD-B88F-72FCAAFFDFE0}" type="presParOf" srcId="{A213E09E-48C4-4B7B-92E7-D457BED1355F}" destId="{2CCDC80D-66A2-47E8-989D-3E8843B92E5D}" srcOrd="3" destOrd="0" presId="urn:microsoft.com/office/officeart/2005/8/layout/hList3"/>
    <dgm:cxn modelId="{FF41FF64-16A7-42F6-B82F-2BEDE0BD4BD3}" type="presParOf" srcId="{6A4106BF-2E8E-42F8-A759-FC51E594E9D2}" destId="{32326E9F-9BCC-4868-9282-86D76F8A415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11351E-A872-4515-92F2-89FDB54D4BB0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DB3B8F47-DFE5-4F24-8537-ED7193BD50A6}">
      <dgm:prSet/>
      <dgm:spPr/>
      <dgm:t>
        <a:bodyPr/>
        <a:lstStyle/>
        <a:p>
          <a:r>
            <a:rPr lang="es-ES" dirty="0"/>
            <a:t>Creencias</a:t>
          </a:r>
        </a:p>
      </dgm:t>
    </dgm:pt>
    <dgm:pt modelId="{D58C56E3-BBBA-4903-A08F-061D41B58830}" type="parTrans" cxnId="{27B79AF5-C6AD-4592-A3BD-8B31784A9617}">
      <dgm:prSet/>
      <dgm:spPr/>
      <dgm:t>
        <a:bodyPr/>
        <a:lstStyle/>
        <a:p>
          <a:endParaRPr lang="es-ES"/>
        </a:p>
      </dgm:t>
    </dgm:pt>
    <dgm:pt modelId="{62AC7125-A281-4BF3-AB21-EF1BBDC6DDF4}" type="sibTrans" cxnId="{27B79AF5-C6AD-4592-A3BD-8B31784A9617}">
      <dgm:prSet/>
      <dgm:spPr/>
      <dgm:t>
        <a:bodyPr/>
        <a:lstStyle/>
        <a:p>
          <a:endParaRPr lang="es-ES"/>
        </a:p>
      </dgm:t>
    </dgm:pt>
    <dgm:pt modelId="{4AED39D0-2618-42F6-8466-86F783327B95}">
      <dgm:prSet/>
      <dgm:spPr/>
      <dgm:t>
        <a:bodyPr/>
        <a:lstStyle/>
        <a:p>
          <a:pPr algn="just"/>
          <a:r>
            <a:rPr lang="es-ES" dirty="0"/>
            <a:t>Valoramos a la persona</a:t>
          </a:r>
        </a:p>
      </dgm:t>
    </dgm:pt>
    <dgm:pt modelId="{BB16D61D-AD0C-495E-8BFF-98CF12131818}" type="parTrans" cxnId="{92D53F55-EFCC-4F79-B6AD-C338D8E35FF5}">
      <dgm:prSet/>
      <dgm:spPr/>
      <dgm:t>
        <a:bodyPr/>
        <a:lstStyle/>
        <a:p>
          <a:endParaRPr lang="es-ES"/>
        </a:p>
      </dgm:t>
    </dgm:pt>
    <dgm:pt modelId="{93CE7AC2-40CD-475B-9CD5-FC7A351A1BA4}" type="sibTrans" cxnId="{92D53F55-EFCC-4F79-B6AD-C338D8E35FF5}">
      <dgm:prSet/>
      <dgm:spPr/>
      <dgm:t>
        <a:bodyPr/>
        <a:lstStyle/>
        <a:p>
          <a:endParaRPr lang="es-ES"/>
        </a:p>
      </dgm:t>
    </dgm:pt>
    <dgm:pt modelId="{C5428ECC-51C7-4A6F-9EB2-93AEF4A28D31}">
      <dgm:prSet/>
      <dgm:spPr/>
      <dgm:t>
        <a:bodyPr/>
        <a:lstStyle/>
        <a:p>
          <a:pPr algn="just"/>
          <a:r>
            <a:rPr lang="es-ES" dirty="0"/>
            <a:t>Somos una comunidad</a:t>
          </a:r>
        </a:p>
      </dgm:t>
    </dgm:pt>
    <dgm:pt modelId="{4D9EE463-E2B9-4F86-9F99-B06A0741365F}" type="parTrans" cxnId="{90583892-938F-43A7-8C31-8F98294F3AF1}">
      <dgm:prSet/>
      <dgm:spPr/>
      <dgm:t>
        <a:bodyPr/>
        <a:lstStyle/>
        <a:p>
          <a:endParaRPr lang="es-ES"/>
        </a:p>
      </dgm:t>
    </dgm:pt>
    <dgm:pt modelId="{708CA5AF-3234-4E09-B70E-3589E08DA13A}" type="sibTrans" cxnId="{90583892-938F-43A7-8C31-8F98294F3AF1}">
      <dgm:prSet/>
      <dgm:spPr/>
      <dgm:t>
        <a:bodyPr/>
        <a:lstStyle/>
        <a:p>
          <a:endParaRPr lang="es-ES"/>
        </a:p>
      </dgm:t>
    </dgm:pt>
    <dgm:pt modelId="{1884EDA0-2DF3-4CE0-8B97-5E934D109C9F}">
      <dgm:prSet/>
      <dgm:spPr/>
      <dgm:t>
        <a:bodyPr/>
        <a:lstStyle/>
        <a:p>
          <a:pPr algn="just"/>
          <a:r>
            <a:rPr lang="es-ES" dirty="0"/>
            <a:t>Conseguimos resultados</a:t>
          </a:r>
        </a:p>
      </dgm:t>
    </dgm:pt>
    <dgm:pt modelId="{252A5B65-648E-4EF4-89EC-490953270D72}" type="parTrans" cxnId="{A3DF33BA-435A-4C32-B84F-74918A93BA3D}">
      <dgm:prSet/>
      <dgm:spPr/>
      <dgm:t>
        <a:bodyPr/>
        <a:lstStyle/>
        <a:p>
          <a:endParaRPr lang="es-ES"/>
        </a:p>
      </dgm:t>
    </dgm:pt>
    <dgm:pt modelId="{06675967-4B72-46BD-AC0F-622CECAD259C}" type="sibTrans" cxnId="{A3DF33BA-435A-4C32-B84F-74918A93BA3D}">
      <dgm:prSet/>
      <dgm:spPr/>
      <dgm:t>
        <a:bodyPr/>
        <a:lstStyle/>
        <a:p>
          <a:endParaRPr lang="es-ES"/>
        </a:p>
      </dgm:t>
    </dgm:pt>
    <dgm:pt modelId="{B4518300-D593-477F-9787-59DAC6F369AE}">
      <dgm:prSet/>
      <dgm:spPr/>
      <dgm:t>
        <a:bodyPr/>
        <a:lstStyle/>
        <a:p>
          <a:pPr algn="just"/>
          <a:r>
            <a:rPr lang="es-ES" dirty="0"/>
            <a:t>Competimos y ganamos</a:t>
          </a:r>
        </a:p>
      </dgm:t>
    </dgm:pt>
    <dgm:pt modelId="{124CBCEF-7F95-4183-9AB2-15633B2680F8}" type="parTrans" cxnId="{CF425AB7-D029-4E4B-BC33-7E6A4797DB4B}">
      <dgm:prSet/>
      <dgm:spPr/>
      <dgm:t>
        <a:bodyPr/>
        <a:lstStyle/>
        <a:p>
          <a:endParaRPr lang="es-ES"/>
        </a:p>
      </dgm:t>
    </dgm:pt>
    <dgm:pt modelId="{70DA01A9-D897-4CDA-B8DC-4E731479B382}" type="sibTrans" cxnId="{CF425AB7-D029-4E4B-BC33-7E6A4797DB4B}">
      <dgm:prSet/>
      <dgm:spPr/>
      <dgm:t>
        <a:bodyPr/>
        <a:lstStyle/>
        <a:p>
          <a:endParaRPr lang="es-ES"/>
        </a:p>
      </dgm:t>
    </dgm:pt>
    <dgm:pt modelId="{75B8FBCC-654A-4A1C-920B-7DBA0C517B01}">
      <dgm:prSet/>
      <dgm:spPr/>
      <dgm:t>
        <a:bodyPr/>
        <a:lstStyle/>
        <a:p>
          <a:pPr algn="just"/>
          <a:r>
            <a:rPr lang="es-ES" dirty="0"/>
            <a:t>Somos operadores eficaces</a:t>
          </a:r>
        </a:p>
      </dgm:t>
    </dgm:pt>
    <dgm:pt modelId="{20953F82-8999-4005-95C0-B213A7CB2767}" type="parTrans" cxnId="{FBDE3EB7-7D94-4D9A-BC4D-0AB9F071CE02}">
      <dgm:prSet/>
      <dgm:spPr/>
      <dgm:t>
        <a:bodyPr/>
        <a:lstStyle/>
        <a:p>
          <a:endParaRPr lang="es-ES"/>
        </a:p>
      </dgm:t>
    </dgm:pt>
    <dgm:pt modelId="{1F6795FD-62A0-48B0-A13B-D2CA096C5701}" type="sibTrans" cxnId="{FBDE3EB7-7D94-4D9A-BC4D-0AB9F071CE02}">
      <dgm:prSet/>
      <dgm:spPr/>
      <dgm:t>
        <a:bodyPr/>
        <a:lstStyle/>
        <a:p>
          <a:endParaRPr lang="es-ES"/>
        </a:p>
      </dgm:t>
    </dgm:pt>
    <dgm:pt modelId="{093EEA86-BEFB-46A8-9B82-606EFB4D0973}">
      <dgm:prSet/>
      <dgm:spPr/>
      <dgm:t>
        <a:bodyPr/>
        <a:lstStyle/>
        <a:p>
          <a:pPr algn="just"/>
          <a:r>
            <a:rPr lang="es-ES" dirty="0"/>
            <a:t>Actuamos con integridad</a:t>
          </a:r>
        </a:p>
      </dgm:t>
    </dgm:pt>
    <dgm:pt modelId="{31052AD0-6069-4546-9D39-5E82800BDB0A}" type="parTrans" cxnId="{7A743554-916D-4F95-B73E-9304CFBD167F}">
      <dgm:prSet/>
      <dgm:spPr/>
      <dgm:t>
        <a:bodyPr/>
        <a:lstStyle/>
        <a:p>
          <a:endParaRPr lang="es-ES"/>
        </a:p>
      </dgm:t>
    </dgm:pt>
    <dgm:pt modelId="{48842E3D-2995-4D0B-8BA1-B6A7D5275414}" type="sibTrans" cxnId="{7A743554-916D-4F95-B73E-9304CFBD167F}">
      <dgm:prSet/>
      <dgm:spPr/>
      <dgm:t>
        <a:bodyPr/>
        <a:lstStyle/>
        <a:p>
          <a:endParaRPr lang="es-ES"/>
        </a:p>
      </dgm:t>
    </dgm:pt>
    <dgm:pt modelId="{5DBB575A-DC7F-41A8-A7B3-082629F8EE84}">
      <dgm:prSet/>
      <dgm:spPr/>
      <dgm:t>
        <a:bodyPr/>
        <a:lstStyle/>
        <a:p>
          <a:pPr algn="just"/>
          <a:r>
            <a:rPr lang="es-ES" dirty="0"/>
            <a:t>Trascendemos y permanecemos en el tiempo</a:t>
          </a:r>
        </a:p>
      </dgm:t>
    </dgm:pt>
    <dgm:pt modelId="{A32A9608-FEC5-4CB7-9F0E-5498081E2789}" type="parTrans" cxnId="{6D7A5E32-AE6B-46D8-A956-BEC8C3F3172A}">
      <dgm:prSet/>
      <dgm:spPr/>
      <dgm:t>
        <a:bodyPr/>
        <a:lstStyle/>
        <a:p>
          <a:endParaRPr lang="es-ES"/>
        </a:p>
      </dgm:t>
    </dgm:pt>
    <dgm:pt modelId="{C155DBEB-79CC-4A49-9519-5C30BA68EFB5}" type="sibTrans" cxnId="{6D7A5E32-AE6B-46D8-A956-BEC8C3F3172A}">
      <dgm:prSet/>
      <dgm:spPr/>
      <dgm:t>
        <a:bodyPr/>
        <a:lstStyle/>
        <a:p>
          <a:endParaRPr lang="es-ES"/>
        </a:p>
      </dgm:t>
    </dgm:pt>
    <dgm:pt modelId="{51A8E722-40D5-4C6F-91D4-02EBCA521676}" type="pres">
      <dgm:prSet presAssocID="{A511351E-A872-4515-92F2-89FDB54D4BB0}" presName="Name0" presStyleCnt="0">
        <dgm:presLayoutVars>
          <dgm:dir/>
          <dgm:animLvl val="lvl"/>
          <dgm:resizeHandles val="exact"/>
        </dgm:presLayoutVars>
      </dgm:prSet>
      <dgm:spPr/>
    </dgm:pt>
    <dgm:pt modelId="{7BC4B6E8-4D24-4BE9-8A67-621AFC3EF091}" type="pres">
      <dgm:prSet presAssocID="{DB3B8F47-DFE5-4F24-8537-ED7193BD50A6}" presName="linNode" presStyleCnt="0"/>
      <dgm:spPr/>
    </dgm:pt>
    <dgm:pt modelId="{4E8E4D71-7D3A-46A7-BBBD-3C8CB7307660}" type="pres">
      <dgm:prSet presAssocID="{DB3B8F47-DFE5-4F24-8537-ED7193BD50A6}" presName="parentText" presStyleLbl="node1" presStyleIdx="0" presStyleCnt="1" custScaleX="76318" custScaleY="91897">
        <dgm:presLayoutVars>
          <dgm:chMax val="1"/>
          <dgm:bulletEnabled val="1"/>
        </dgm:presLayoutVars>
      </dgm:prSet>
      <dgm:spPr/>
    </dgm:pt>
    <dgm:pt modelId="{C95A2174-94FA-40F8-A7E6-2B5B6375978E}" type="pres">
      <dgm:prSet presAssocID="{DB3B8F47-DFE5-4F24-8537-ED7193BD50A6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6D7A5E32-AE6B-46D8-A956-BEC8C3F3172A}" srcId="{DB3B8F47-DFE5-4F24-8537-ED7193BD50A6}" destId="{5DBB575A-DC7F-41A8-A7B3-082629F8EE84}" srcOrd="6" destOrd="0" parTransId="{A32A9608-FEC5-4CB7-9F0E-5498081E2789}" sibTransId="{C155DBEB-79CC-4A49-9519-5C30BA68EFB5}"/>
    <dgm:cxn modelId="{C5112939-2C75-4920-952C-6C5EB7FE8F08}" type="presOf" srcId="{4AED39D0-2618-42F6-8466-86F783327B95}" destId="{C95A2174-94FA-40F8-A7E6-2B5B6375978E}" srcOrd="0" destOrd="0" presId="urn:microsoft.com/office/officeart/2005/8/layout/vList5"/>
    <dgm:cxn modelId="{7A743554-916D-4F95-B73E-9304CFBD167F}" srcId="{DB3B8F47-DFE5-4F24-8537-ED7193BD50A6}" destId="{093EEA86-BEFB-46A8-9B82-606EFB4D0973}" srcOrd="5" destOrd="0" parTransId="{31052AD0-6069-4546-9D39-5E82800BDB0A}" sibTransId="{48842E3D-2995-4D0B-8BA1-B6A7D5275414}"/>
    <dgm:cxn modelId="{92D53F55-EFCC-4F79-B6AD-C338D8E35FF5}" srcId="{DB3B8F47-DFE5-4F24-8537-ED7193BD50A6}" destId="{4AED39D0-2618-42F6-8466-86F783327B95}" srcOrd="0" destOrd="0" parTransId="{BB16D61D-AD0C-495E-8BFF-98CF12131818}" sibTransId="{93CE7AC2-40CD-475B-9CD5-FC7A351A1BA4}"/>
    <dgm:cxn modelId="{F6FE9E5F-18E3-468C-B2E5-6C4129EBE39E}" type="presOf" srcId="{DB3B8F47-DFE5-4F24-8537-ED7193BD50A6}" destId="{4E8E4D71-7D3A-46A7-BBBD-3C8CB7307660}" srcOrd="0" destOrd="0" presId="urn:microsoft.com/office/officeart/2005/8/layout/vList5"/>
    <dgm:cxn modelId="{9DECA263-B9F2-4663-8FA9-63926359EF35}" type="presOf" srcId="{C5428ECC-51C7-4A6F-9EB2-93AEF4A28D31}" destId="{C95A2174-94FA-40F8-A7E6-2B5B6375978E}" srcOrd="0" destOrd="1" presId="urn:microsoft.com/office/officeart/2005/8/layout/vList5"/>
    <dgm:cxn modelId="{90583892-938F-43A7-8C31-8F98294F3AF1}" srcId="{DB3B8F47-DFE5-4F24-8537-ED7193BD50A6}" destId="{C5428ECC-51C7-4A6F-9EB2-93AEF4A28D31}" srcOrd="1" destOrd="0" parTransId="{4D9EE463-E2B9-4F86-9F99-B06A0741365F}" sibTransId="{708CA5AF-3234-4E09-B70E-3589E08DA13A}"/>
    <dgm:cxn modelId="{FBDE3EB7-7D94-4D9A-BC4D-0AB9F071CE02}" srcId="{DB3B8F47-DFE5-4F24-8537-ED7193BD50A6}" destId="{75B8FBCC-654A-4A1C-920B-7DBA0C517B01}" srcOrd="4" destOrd="0" parTransId="{20953F82-8999-4005-95C0-B213A7CB2767}" sibTransId="{1F6795FD-62A0-48B0-A13B-D2CA096C5701}"/>
    <dgm:cxn modelId="{CF425AB7-D029-4E4B-BC33-7E6A4797DB4B}" srcId="{DB3B8F47-DFE5-4F24-8537-ED7193BD50A6}" destId="{B4518300-D593-477F-9787-59DAC6F369AE}" srcOrd="3" destOrd="0" parTransId="{124CBCEF-7F95-4183-9AB2-15633B2680F8}" sibTransId="{70DA01A9-D897-4CDA-B8DC-4E731479B382}"/>
    <dgm:cxn modelId="{A3DF33BA-435A-4C32-B84F-74918A93BA3D}" srcId="{DB3B8F47-DFE5-4F24-8537-ED7193BD50A6}" destId="{1884EDA0-2DF3-4CE0-8B97-5E934D109C9F}" srcOrd="2" destOrd="0" parTransId="{252A5B65-648E-4EF4-89EC-490953270D72}" sibTransId="{06675967-4B72-46BD-AC0F-622CECAD259C}"/>
    <dgm:cxn modelId="{11959EC5-8AA7-413B-8B3D-41D72318ED27}" type="presOf" srcId="{093EEA86-BEFB-46A8-9B82-606EFB4D0973}" destId="{C95A2174-94FA-40F8-A7E6-2B5B6375978E}" srcOrd="0" destOrd="5" presId="urn:microsoft.com/office/officeart/2005/8/layout/vList5"/>
    <dgm:cxn modelId="{315CEED4-3C8E-42E2-A4F6-0453F5452812}" type="presOf" srcId="{B4518300-D593-477F-9787-59DAC6F369AE}" destId="{C95A2174-94FA-40F8-A7E6-2B5B6375978E}" srcOrd="0" destOrd="3" presId="urn:microsoft.com/office/officeart/2005/8/layout/vList5"/>
    <dgm:cxn modelId="{B46D68EF-7E61-4CA6-8BAF-684F231A1CCD}" type="presOf" srcId="{5DBB575A-DC7F-41A8-A7B3-082629F8EE84}" destId="{C95A2174-94FA-40F8-A7E6-2B5B6375978E}" srcOrd="0" destOrd="6" presId="urn:microsoft.com/office/officeart/2005/8/layout/vList5"/>
    <dgm:cxn modelId="{27B79AF5-C6AD-4592-A3BD-8B31784A9617}" srcId="{A511351E-A872-4515-92F2-89FDB54D4BB0}" destId="{DB3B8F47-DFE5-4F24-8537-ED7193BD50A6}" srcOrd="0" destOrd="0" parTransId="{D58C56E3-BBBA-4903-A08F-061D41B58830}" sibTransId="{62AC7125-A281-4BF3-AB21-EF1BBDC6DDF4}"/>
    <dgm:cxn modelId="{D587DBF9-0865-4BBD-A6A6-08351D4E1BB6}" type="presOf" srcId="{75B8FBCC-654A-4A1C-920B-7DBA0C517B01}" destId="{C95A2174-94FA-40F8-A7E6-2B5B6375978E}" srcOrd="0" destOrd="4" presId="urn:microsoft.com/office/officeart/2005/8/layout/vList5"/>
    <dgm:cxn modelId="{775E75FB-8BE6-4A15-B8F0-F47607850D34}" type="presOf" srcId="{A511351E-A872-4515-92F2-89FDB54D4BB0}" destId="{51A8E722-40D5-4C6F-91D4-02EBCA521676}" srcOrd="0" destOrd="0" presId="urn:microsoft.com/office/officeart/2005/8/layout/vList5"/>
    <dgm:cxn modelId="{DD85E0FB-4B96-4FC3-825C-86BF9D2AF254}" type="presOf" srcId="{1884EDA0-2DF3-4CE0-8B97-5E934D109C9F}" destId="{C95A2174-94FA-40F8-A7E6-2B5B6375978E}" srcOrd="0" destOrd="2" presId="urn:microsoft.com/office/officeart/2005/8/layout/vList5"/>
    <dgm:cxn modelId="{2751B6DC-8872-45E6-86E5-D204966E44A7}" type="presParOf" srcId="{51A8E722-40D5-4C6F-91D4-02EBCA521676}" destId="{7BC4B6E8-4D24-4BE9-8A67-621AFC3EF091}" srcOrd="0" destOrd="0" presId="urn:microsoft.com/office/officeart/2005/8/layout/vList5"/>
    <dgm:cxn modelId="{87720E88-73DD-4C38-AC4A-CD36B68459F1}" type="presParOf" srcId="{7BC4B6E8-4D24-4BE9-8A67-621AFC3EF091}" destId="{4E8E4D71-7D3A-46A7-BBBD-3C8CB7307660}" srcOrd="0" destOrd="0" presId="urn:microsoft.com/office/officeart/2005/8/layout/vList5"/>
    <dgm:cxn modelId="{BDE81062-B45A-45CA-A600-93BFD37BEEA2}" type="presParOf" srcId="{7BC4B6E8-4D24-4BE9-8A67-621AFC3EF091}" destId="{C95A2174-94FA-40F8-A7E6-2B5B6375978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829D89-F4AC-4ECF-A338-761407CB5C3F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A6A1B113-18BB-4719-8971-69138E6462C3}">
      <dgm:prSet phldrT="[Texto]" custT="1"/>
      <dgm:spPr/>
      <dgm:t>
        <a:bodyPr/>
        <a:lstStyle/>
        <a:p>
          <a:r>
            <a:rPr lang="es-ES" sz="6600" dirty="0"/>
            <a:t>Políticas</a:t>
          </a:r>
        </a:p>
      </dgm:t>
    </dgm:pt>
    <dgm:pt modelId="{5DD3C7C3-7570-443F-9617-CA7C2EC95789}" type="parTrans" cxnId="{A52F392A-2EEF-47DE-BCEE-6B085320D749}">
      <dgm:prSet/>
      <dgm:spPr/>
      <dgm:t>
        <a:bodyPr/>
        <a:lstStyle/>
        <a:p>
          <a:endParaRPr lang="es-ES"/>
        </a:p>
      </dgm:t>
    </dgm:pt>
    <dgm:pt modelId="{C9E42FA0-1293-49CD-AECF-9C2315041896}" type="sibTrans" cxnId="{A52F392A-2EEF-47DE-BCEE-6B085320D749}">
      <dgm:prSet/>
      <dgm:spPr/>
      <dgm:t>
        <a:bodyPr/>
        <a:lstStyle/>
        <a:p>
          <a:endParaRPr lang="es-ES"/>
        </a:p>
      </dgm:t>
    </dgm:pt>
    <dgm:pt modelId="{B3F99548-D0AB-4D28-B26D-F1097B59C3DE}" type="pres">
      <dgm:prSet presAssocID="{74829D89-F4AC-4ECF-A338-761407CB5C3F}" presName="Name0" presStyleCnt="0">
        <dgm:presLayoutVars>
          <dgm:chMax/>
          <dgm:chPref/>
          <dgm:dir/>
        </dgm:presLayoutVars>
      </dgm:prSet>
      <dgm:spPr/>
    </dgm:pt>
    <dgm:pt modelId="{A660D795-867A-4E82-AF8B-9D073699FB19}" type="pres">
      <dgm:prSet presAssocID="{A6A1B113-18BB-4719-8971-69138E6462C3}" presName="composite" presStyleCnt="0">
        <dgm:presLayoutVars>
          <dgm:chMax/>
          <dgm:chPref/>
        </dgm:presLayoutVars>
      </dgm:prSet>
      <dgm:spPr/>
    </dgm:pt>
    <dgm:pt modelId="{7CE70A9E-A08C-4967-8C53-02F524305938}" type="pres">
      <dgm:prSet presAssocID="{A6A1B113-18BB-4719-8971-69138E6462C3}" presName="Image" presStyleLbl="bgImgPlace1" presStyleIdx="0" presStyleCnt="1"/>
      <dgm:spPr/>
    </dgm:pt>
    <dgm:pt modelId="{61E20121-150A-4203-A326-2F9032F9E64E}" type="pres">
      <dgm:prSet presAssocID="{A6A1B113-18BB-4719-8971-69138E6462C3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E03DC5C7-14B4-4099-88F3-CAA7AFAD0A2E}" type="pres">
      <dgm:prSet presAssocID="{A6A1B113-18BB-4719-8971-69138E6462C3}" presName="tlFrame" presStyleLbl="node1" presStyleIdx="0" presStyleCnt="4"/>
      <dgm:spPr/>
    </dgm:pt>
    <dgm:pt modelId="{3F105814-849C-4FE3-B370-02E0DEE79CB7}" type="pres">
      <dgm:prSet presAssocID="{A6A1B113-18BB-4719-8971-69138E6462C3}" presName="trFrame" presStyleLbl="node1" presStyleIdx="1" presStyleCnt="4"/>
      <dgm:spPr/>
    </dgm:pt>
    <dgm:pt modelId="{FAC4E2AB-5223-4776-B5E4-2B516B331602}" type="pres">
      <dgm:prSet presAssocID="{A6A1B113-18BB-4719-8971-69138E6462C3}" presName="blFrame" presStyleLbl="node1" presStyleIdx="2" presStyleCnt="4"/>
      <dgm:spPr/>
    </dgm:pt>
    <dgm:pt modelId="{C83CC785-1680-4124-B951-1D6ABBF9C3C4}" type="pres">
      <dgm:prSet presAssocID="{A6A1B113-18BB-4719-8971-69138E6462C3}" presName="brFrame" presStyleLbl="node1" presStyleIdx="3" presStyleCnt="4"/>
      <dgm:spPr/>
    </dgm:pt>
  </dgm:ptLst>
  <dgm:cxnLst>
    <dgm:cxn modelId="{A52F392A-2EEF-47DE-BCEE-6B085320D749}" srcId="{74829D89-F4AC-4ECF-A338-761407CB5C3F}" destId="{A6A1B113-18BB-4719-8971-69138E6462C3}" srcOrd="0" destOrd="0" parTransId="{5DD3C7C3-7570-443F-9617-CA7C2EC95789}" sibTransId="{C9E42FA0-1293-49CD-AECF-9C2315041896}"/>
    <dgm:cxn modelId="{EBD6258E-6613-4234-BDBB-A0BA05C2C233}" type="presOf" srcId="{A6A1B113-18BB-4719-8971-69138E6462C3}" destId="{61E20121-150A-4203-A326-2F9032F9E64E}" srcOrd="0" destOrd="0" presId="urn:microsoft.com/office/officeart/2009/3/layout/FramedTextPicture"/>
    <dgm:cxn modelId="{706292AE-B183-4542-8463-E36979FAA29A}" type="presOf" srcId="{74829D89-F4AC-4ECF-A338-761407CB5C3F}" destId="{B3F99548-D0AB-4D28-B26D-F1097B59C3DE}" srcOrd="0" destOrd="0" presId="urn:microsoft.com/office/officeart/2009/3/layout/FramedTextPicture"/>
    <dgm:cxn modelId="{4486EFA9-E139-4B74-8FED-6840A3CA5A20}" type="presParOf" srcId="{B3F99548-D0AB-4D28-B26D-F1097B59C3DE}" destId="{A660D795-867A-4E82-AF8B-9D073699FB19}" srcOrd="0" destOrd="0" presId="urn:microsoft.com/office/officeart/2009/3/layout/FramedTextPicture"/>
    <dgm:cxn modelId="{80B77E4C-9D51-4EBE-819E-BCBA17BFF549}" type="presParOf" srcId="{A660D795-867A-4E82-AF8B-9D073699FB19}" destId="{7CE70A9E-A08C-4967-8C53-02F524305938}" srcOrd="0" destOrd="0" presId="urn:microsoft.com/office/officeart/2009/3/layout/FramedTextPicture"/>
    <dgm:cxn modelId="{DDA7061E-169F-49CC-847B-18FBDB6D1599}" type="presParOf" srcId="{A660D795-867A-4E82-AF8B-9D073699FB19}" destId="{61E20121-150A-4203-A326-2F9032F9E64E}" srcOrd="1" destOrd="0" presId="urn:microsoft.com/office/officeart/2009/3/layout/FramedTextPicture"/>
    <dgm:cxn modelId="{798B06A4-6F20-4560-8EC4-CDD695944B77}" type="presParOf" srcId="{A660D795-867A-4E82-AF8B-9D073699FB19}" destId="{E03DC5C7-14B4-4099-88F3-CAA7AFAD0A2E}" srcOrd="2" destOrd="0" presId="urn:microsoft.com/office/officeart/2009/3/layout/FramedTextPicture"/>
    <dgm:cxn modelId="{270E873C-1C53-4D72-82B5-228C46355658}" type="presParOf" srcId="{A660D795-867A-4E82-AF8B-9D073699FB19}" destId="{3F105814-849C-4FE3-B370-02E0DEE79CB7}" srcOrd="3" destOrd="0" presId="urn:microsoft.com/office/officeart/2009/3/layout/FramedTextPicture"/>
    <dgm:cxn modelId="{7D783BA2-96E8-4A34-A05B-3DEE8E3541D1}" type="presParOf" srcId="{A660D795-867A-4E82-AF8B-9D073699FB19}" destId="{FAC4E2AB-5223-4776-B5E4-2B516B331602}" srcOrd="4" destOrd="0" presId="urn:microsoft.com/office/officeart/2009/3/layout/FramedTextPicture"/>
    <dgm:cxn modelId="{764990A8-6033-44A4-8AB7-84FD0C10842F}" type="presParOf" srcId="{A660D795-867A-4E82-AF8B-9D073699FB19}" destId="{C83CC785-1680-4124-B951-1D6ABBF9C3C4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DE9CC0-8316-436A-A871-1A6CBD9C03B6}" type="doc">
      <dgm:prSet loTypeId="urn:microsoft.com/office/officeart/2005/8/layout/hList6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3A5A30EF-7055-46FD-B87A-BC56FB07EA99}">
      <dgm:prSet phldrT="[Texto]" custT="1"/>
      <dgm:spPr/>
      <dgm:t>
        <a:bodyPr/>
        <a:lstStyle/>
        <a:p>
          <a:pPr algn="just"/>
          <a:r>
            <a:rPr lang="es-ES" sz="2000" b="1" dirty="0">
              <a:solidFill>
                <a:schemeClr val="bg1"/>
              </a:solidFill>
            </a:rPr>
            <a:t>Misión</a:t>
          </a:r>
        </a:p>
      </dgm:t>
    </dgm:pt>
    <dgm:pt modelId="{5407B007-264B-4CF0-8BDB-72A65CDDA1D7}" type="parTrans" cxnId="{F61435E7-CC11-4787-ACBD-0D9512621FFF}">
      <dgm:prSet/>
      <dgm:spPr/>
      <dgm:t>
        <a:bodyPr/>
        <a:lstStyle/>
        <a:p>
          <a:pPr algn="just"/>
          <a:endParaRPr lang="es-ES" sz="1600">
            <a:solidFill>
              <a:schemeClr val="bg1"/>
            </a:solidFill>
          </a:endParaRPr>
        </a:p>
      </dgm:t>
    </dgm:pt>
    <dgm:pt modelId="{16375AE9-F22A-44C7-8677-1C87EA8A1300}" type="sibTrans" cxnId="{F61435E7-CC11-4787-ACBD-0D9512621FFF}">
      <dgm:prSet/>
      <dgm:spPr/>
      <dgm:t>
        <a:bodyPr/>
        <a:lstStyle/>
        <a:p>
          <a:pPr algn="just"/>
          <a:endParaRPr lang="es-ES" sz="1600">
            <a:solidFill>
              <a:schemeClr val="bg1"/>
            </a:solidFill>
          </a:endParaRPr>
        </a:p>
      </dgm:t>
    </dgm:pt>
    <dgm:pt modelId="{7213FF0E-DE9C-447E-A197-A1D27C79E108}">
      <dgm:prSet phldrT="[Texto]" custT="1"/>
      <dgm:spPr/>
      <dgm:t>
        <a:bodyPr/>
        <a:lstStyle/>
        <a:p>
          <a:pPr algn="just"/>
          <a:r>
            <a:rPr lang="es-MX" sz="1400" b="0" i="0" dirty="0">
              <a:solidFill>
                <a:schemeClr val="bg1"/>
              </a:solidFill>
            </a:rPr>
            <a:t>“Somos una empresa que crea valor sostenido al proveer productos y soluciones líderes en la industria para satisfacer las necesidades de construcción de nuestros clientes en todo el mundo. Nos esforzamos por crear un mejor futuro para nuestra gente, nuestros clientes y nuestros accionistas, consolidándonos como la compañía de materiales para la construcción más eficiente e innovadora del mundo.”</a:t>
          </a:r>
          <a:endParaRPr lang="es-ES" sz="1400" dirty="0">
            <a:solidFill>
              <a:schemeClr val="bg1"/>
            </a:solidFill>
          </a:endParaRPr>
        </a:p>
      </dgm:t>
    </dgm:pt>
    <dgm:pt modelId="{835E33E8-4C2D-4827-8CCE-AF7F69975F52}" type="parTrans" cxnId="{F4DEF044-3317-4232-BADF-120B7C5C0812}">
      <dgm:prSet/>
      <dgm:spPr/>
      <dgm:t>
        <a:bodyPr/>
        <a:lstStyle/>
        <a:p>
          <a:pPr algn="just"/>
          <a:endParaRPr lang="es-ES" sz="1600">
            <a:solidFill>
              <a:schemeClr val="bg1"/>
            </a:solidFill>
          </a:endParaRPr>
        </a:p>
      </dgm:t>
    </dgm:pt>
    <dgm:pt modelId="{5731F9D4-A1E5-4130-BB8C-8C6FEF773352}" type="sibTrans" cxnId="{F4DEF044-3317-4232-BADF-120B7C5C0812}">
      <dgm:prSet/>
      <dgm:spPr/>
      <dgm:t>
        <a:bodyPr/>
        <a:lstStyle/>
        <a:p>
          <a:pPr algn="just"/>
          <a:endParaRPr lang="es-ES" sz="1600">
            <a:solidFill>
              <a:schemeClr val="bg1"/>
            </a:solidFill>
          </a:endParaRPr>
        </a:p>
      </dgm:t>
    </dgm:pt>
    <dgm:pt modelId="{C97A2E31-B3AF-48D1-A5A4-8567F04C1768}">
      <dgm:prSet phldrT="[Texto]" custT="1"/>
      <dgm:spPr/>
      <dgm:t>
        <a:bodyPr/>
        <a:lstStyle/>
        <a:p>
          <a:pPr algn="just"/>
          <a:r>
            <a:rPr lang="es-ES" sz="2000" b="1" dirty="0">
              <a:solidFill>
                <a:schemeClr val="bg1"/>
              </a:solidFill>
            </a:rPr>
            <a:t>Valores</a:t>
          </a:r>
        </a:p>
      </dgm:t>
    </dgm:pt>
    <dgm:pt modelId="{7110A5CD-5C07-4856-ADF9-25D515FD33FB}" type="parTrans" cxnId="{31A38EED-EB1E-4509-A9B1-4F4854ECBAE3}">
      <dgm:prSet/>
      <dgm:spPr/>
      <dgm:t>
        <a:bodyPr/>
        <a:lstStyle/>
        <a:p>
          <a:pPr algn="just"/>
          <a:endParaRPr lang="es-ES" sz="1600">
            <a:solidFill>
              <a:schemeClr val="bg1"/>
            </a:solidFill>
          </a:endParaRPr>
        </a:p>
      </dgm:t>
    </dgm:pt>
    <dgm:pt modelId="{D78C5EB0-56A8-48B8-827C-68CFAD32ADDE}" type="sibTrans" cxnId="{31A38EED-EB1E-4509-A9B1-4F4854ECBAE3}">
      <dgm:prSet/>
      <dgm:spPr/>
      <dgm:t>
        <a:bodyPr/>
        <a:lstStyle/>
        <a:p>
          <a:pPr algn="just"/>
          <a:endParaRPr lang="es-ES" sz="1600">
            <a:solidFill>
              <a:schemeClr val="bg1"/>
            </a:solidFill>
          </a:endParaRPr>
        </a:p>
      </dgm:t>
    </dgm:pt>
    <dgm:pt modelId="{970D9FFE-71AA-4D95-854F-799D2ABDE6B9}">
      <dgm:prSet phldrT="[Texto]" custT="1"/>
      <dgm:spPr/>
      <dgm:t>
        <a:bodyPr/>
        <a:lstStyle/>
        <a:p>
          <a:pPr algn="just"/>
          <a:r>
            <a:rPr lang="es-ES" sz="1600" dirty="0">
              <a:solidFill>
                <a:schemeClr val="bg1"/>
              </a:solidFill>
            </a:rPr>
            <a:t>Garantizar la seguridad</a:t>
          </a:r>
        </a:p>
      </dgm:t>
    </dgm:pt>
    <dgm:pt modelId="{992BF60B-7A18-4A18-AF17-AA2E6922D255}" type="parTrans" cxnId="{E21B27A8-4B10-4BC2-9F48-6C38057821DA}">
      <dgm:prSet/>
      <dgm:spPr/>
      <dgm:t>
        <a:bodyPr/>
        <a:lstStyle/>
        <a:p>
          <a:pPr algn="just"/>
          <a:endParaRPr lang="es-ES" sz="1600">
            <a:solidFill>
              <a:schemeClr val="bg1"/>
            </a:solidFill>
          </a:endParaRPr>
        </a:p>
      </dgm:t>
    </dgm:pt>
    <dgm:pt modelId="{7083ACBE-5C84-43BD-91CE-C370907CCE70}" type="sibTrans" cxnId="{E21B27A8-4B10-4BC2-9F48-6C38057821DA}">
      <dgm:prSet/>
      <dgm:spPr/>
      <dgm:t>
        <a:bodyPr/>
        <a:lstStyle/>
        <a:p>
          <a:pPr algn="just"/>
          <a:endParaRPr lang="es-ES" sz="1600">
            <a:solidFill>
              <a:schemeClr val="bg1"/>
            </a:solidFill>
          </a:endParaRPr>
        </a:p>
      </dgm:t>
    </dgm:pt>
    <dgm:pt modelId="{035BAB66-EE42-4263-ACE7-F4F9F8AC9F2D}">
      <dgm:prSet phldrT="[Texto]" custT="1"/>
      <dgm:spPr/>
      <dgm:t>
        <a:bodyPr/>
        <a:lstStyle/>
        <a:p>
          <a:pPr algn="just"/>
          <a:r>
            <a:rPr lang="es-ES" sz="1600" dirty="0">
              <a:solidFill>
                <a:schemeClr val="bg1"/>
              </a:solidFill>
            </a:rPr>
            <a:t>Enfocarse al Cliente</a:t>
          </a:r>
        </a:p>
      </dgm:t>
    </dgm:pt>
    <dgm:pt modelId="{41A96C21-3FBA-4267-B9E7-DBAE248EA6AF}" type="parTrans" cxnId="{A4505845-1ACD-4405-92BE-8C68EDE17A7A}">
      <dgm:prSet/>
      <dgm:spPr/>
      <dgm:t>
        <a:bodyPr/>
        <a:lstStyle/>
        <a:p>
          <a:pPr algn="just"/>
          <a:endParaRPr lang="es-ES" sz="1600">
            <a:solidFill>
              <a:schemeClr val="bg1"/>
            </a:solidFill>
          </a:endParaRPr>
        </a:p>
      </dgm:t>
    </dgm:pt>
    <dgm:pt modelId="{2C7DBEAA-D2FD-4B2E-8900-96601C8C85CA}" type="sibTrans" cxnId="{A4505845-1ACD-4405-92BE-8C68EDE17A7A}">
      <dgm:prSet/>
      <dgm:spPr/>
      <dgm:t>
        <a:bodyPr/>
        <a:lstStyle/>
        <a:p>
          <a:pPr algn="just"/>
          <a:endParaRPr lang="es-ES" sz="1600">
            <a:solidFill>
              <a:schemeClr val="bg1"/>
            </a:solidFill>
          </a:endParaRPr>
        </a:p>
      </dgm:t>
    </dgm:pt>
    <dgm:pt modelId="{CA900F7C-8E2B-4101-A0C3-2BABD100419B}">
      <dgm:prSet phldrT="[Texto]" custT="1"/>
      <dgm:spPr/>
      <dgm:t>
        <a:bodyPr/>
        <a:lstStyle/>
        <a:p>
          <a:pPr algn="just"/>
          <a:r>
            <a:rPr lang="es-ES" sz="2000" b="1" dirty="0">
              <a:solidFill>
                <a:schemeClr val="bg1"/>
              </a:solidFill>
            </a:rPr>
            <a:t>Ética</a:t>
          </a:r>
        </a:p>
        <a:p>
          <a:pPr algn="just"/>
          <a:r>
            <a:rPr lang="es-MX" sz="1400" b="0" i="0" dirty="0">
              <a:solidFill>
                <a:schemeClr val="bg1"/>
              </a:solidFill>
            </a:rPr>
            <a:t>“En CEMEX sabemos que garantizar operaciones seguras y eficientes es esencial para nuestro éxito. Trabajamos constantemente para mejorar nuestros procesos, esforzándonos para alcanzar los estándares más altos de excelencia y de ética. Nuestras operaciones de negocios son guiadas por nuestro Código de ética y conducta empresarial, los principios que delinean nuestro compromiso con la seguridad, las relaciones éticas con </a:t>
          </a:r>
          <a:r>
            <a:rPr lang="es-MX" sz="1400" b="0" i="0" dirty="0" err="1">
              <a:solidFill>
                <a:schemeClr val="bg1"/>
              </a:solidFill>
            </a:rPr>
            <a:t>stakeholders</a:t>
          </a:r>
          <a:r>
            <a:rPr lang="es-MX" sz="1400" b="0" i="0" dirty="0">
              <a:solidFill>
                <a:schemeClr val="bg1"/>
              </a:solidFill>
            </a:rPr>
            <a:t> y nuestros valores.”</a:t>
          </a:r>
          <a:endParaRPr lang="es-ES" sz="2400" dirty="0">
            <a:solidFill>
              <a:schemeClr val="bg1"/>
            </a:solidFill>
          </a:endParaRPr>
        </a:p>
      </dgm:t>
    </dgm:pt>
    <dgm:pt modelId="{5BC1C566-D3FB-44A6-9E36-C6F4580B6979}" type="sibTrans" cxnId="{A46D9658-1AF4-4042-A500-8D379EEE509B}">
      <dgm:prSet/>
      <dgm:spPr/>
      <dgm:t>
        <a:bodyPr/>
        <a:lstStyle/>
        <a:p>
          <a:pPr algn="just"/>
          <a:endParaRPr lang="es-ES" sz="1600">
            <a:solidFill>
              <a:schemeClr val="bg1"/>
            </a:solidFill>
          </a:endParaRPr>
        </a:p>
      </dgm:t>
    </dgm:pt>
    <dgm:pt modelId="{E567F850-D0F2-4725-9CA9-C2A7D2CB23EE}" type="parTrans" cxnId="{A46D9658-1AF4-4042-A500-8D379EEE509B}">
      <dgm:prSet/>
      <dgm:spPr/>
      <dgm:t>
        <a:bodyPr/>
        <a:lstStyle/>
        <a:p>
          <a:pPr algn="just"/>
          <a:endParaRPr lang="es-ES" sz="1600">
            <a:solidFill>
              <a:schemeClr val="bg1"/>
            </a:solidFill>
          </a:endParaRPr>
        </a:p>
      </dgm:t>
    </dgm:pt>
    <dgm:pt modelId="{279677F0-1E65-4B80-9316-4195AB422883}">
      <dgm:prSet phldrT="[Texto]" custT="1"/>
      <dgm:spPr/>
      <dgm:t>
        <a:bodyPr/>
        <a:lstStyle/>
        <a:p>
          <a:pPr algn="just"/>
          <a:r>
            <a:rPr lang="es-ES" sz="1600" dirty="0">
              <a:solidFill>
                <a:schemeClr val="bg1"/>
              </a:solidFill>
            </a:rPr>
            <a:t>Buscar la excelencia</a:t>
          </a:r>
        </a:p>
      </dgm:t>
    </dgm:pt>
    <dgm:pt modelId="{0493D463-9F12-4734-B4E7-2C3E5ABC8FF2}" type="parTrans" cxnId="{D969352B-35E6-487E-8F35-00AA4D0EEA11}">
      <dgm:prSet/>
      <dgm:spPr/>
      <dgm:t>
        <a:bodyPr/>
        <a:lstStyle/>
        <a:p>
          <a:pPr algn="just"/>
          <a:endParaRPr lang="es-ES" sz="1600">
            <a:solidFill>
              <a:schemeClr val="bg1"/>
            </a:solidFill>
          </a:endParaRPr>
        </a:p>
      </dgm:t>
    </dgm:pt>
    <dgm:pt modelId="{4FBEE0FA-E6A4-44D0-97A7-D1773A6C8FF8}" type="sibTrans" cxnId="{D969352B-35E6-487E-8F35-00AA4D0EEA11}">
      <dgm:prSet/>
      <dgm:spPr/>
      <dgm:t>
        <a:bodyPr/>
        <a:lstStyle/>
        <a:p>
          <a:pPr algn="just"/>
          <a:endParaRPr lang="es-ES" sz="1600">
            <a:solidFill>
              <a:schemeClr val="bg1"/>
            </a:solidFill>
          </a:endParaRPr>
        </a:p>
      </dgm:t>
    </dgm:pt>
    <dgm:pt modelId="{475F2F20-B481-4152-BD3E-87A37D55D414}">
      <dgm:prSet phldrT="[Texto]" custT="1"/>
      <dgm:spPr/>
      <dgm:t>
        <a:bodyPr/>
        <a:lstStyle/>
        <a:p>
          <a:pPr algn="just"/>
          <a:r>
            <a:rPr lang="es-ES" sz="1600" dirty="0">
              <a:solidFill>
                <a:schemeClr val="bg1"/>
              </a:solidFill>
            </a:rPr>
            <a:t>Trabajar como un sólo CEMEX</a:t>
          </a:r>
        </a:p>
      </dgm:t>
    </dgm:pt>
    <dgm:pt modelId="{3DEF599A-7C62-4A19-8EC8-F1D9E8DFBE0F}" type="parTrans" cxnId="{5AF6D397-D74D-400B-947A-C8440E1F6570}">
      <dgm:prSet/>
      <dgm:spPr/>
      <dgm:t>
        <a:bodyPr/>
        <a:lstStyle/>
        <a:p>
          <a:pPr algn="just"/>
          <a:endParaRPr lang="es-ES" sz="1600">
            <a:solidFill>
              <a:schemeClr val="bg1"/>
            </a:solidFill>
          </a:endParaRPr>
        </a:p>
      </dgm:t>
    </dgm:pt>
    <dgm:pt modelId="{E17950F7-1220-4C4B-A6E8-5A8D4E32BC65}" type="sibTrans" cxnId="{5AF6D397-D74D-400B-947A-C8440E1F6570}">
      <dgm:prSet/>
      <dgm:spPr/>
      <dgm:t>
        <a:bodyPr/>
        <a:lstStyle/>
        <a:p>
          <a:pPr algn="just"/>
          <a:endParaRPr lang="es-ES" sz="1600">
            <a:solidFill>
              <a:schemeClr val="bg1"/>
            </a:solidFill>
          </a:endParaRPr>
        </a:p>
      </dgm:t>
    </dgm:pt>
    <dgm:pt modelId="{D5270915-8F15-4325-96F4-359380B2E11C}">
      <dgm:prSet phldrT="[Texto]" custT="1"/>
      <dgm:spPr/>
      <dgm:t>
        <a:bodyPr/>
        <a:lstStyle/>
        <a:p>
          <a:pPr algn="just"/>
          <a:r>
            <a:rPr lang="es-ES" sz="1600" dirty="0">
              <a:solidFill>
                <a:schemeClr val="bg1"/>
              </a:solidFill>
            </a:rPr>
            <a:t>Actuar con integridad</a:t>
          </a:r>
        </a:p>
      </dgm:t>
    </dgm:pt>
    <dgm:pt modelId="{BF2F2F37-FDFA-45C9-8164-9ABB9716D327}" type="parTrans" cxnId="{3F1F6C96-4268-4F8F-B424-609114BEF643}">
      <dgm:prSet/>
      <dgm:spPr/>
      <dgm:t>
        <a:bodyPr/>
        <a:lstStyle/>
        <a:p>
          <a:pPr algn="just"/>
          <a:endParaRPr lang="es-ES" sz="1600">
            <a:solidFill>
              <a:schemeClr val="bg1"/>
            </a:solidFill>
          </a:endParaRPr>
        </a:p>
      </dgm:t>
    </dgm:pt>
    <dgm:pt modelId="{8FB1BB64-182A-4585-B822-8E3339F4822B}" type="sibTrans" cxnId="{3F1F6C96-4268-4F8F-B424-609114BEF643}">
      <dgm:prSet/>
      <dgm:spPr/>
      <dgm:t>
        <a:bodyPr/>
        <a:lstStyle/>
        <a:p>
          <a:pPr algn="just"/>
          <a:endParaRPr lang="es-ES" sz="1600">
            <a:solidFill>
              <a:schemeClr val="bg1"/>
            </a:solidFill>
          </a:endParaRPr>
        </a:p>
      </dgm:t>
    </dgm:pt>
    <dgm:pt modelId="{B3E9FA14-47FA-46AB-AE61-D8FF2E27E0D3}" type="pres">
      <dgm:prSet presAssocID="{70DE9CC0-8316-436A-A871-1A6CBD9C03B6}" presName="Name0" presStyleCnt="0">
        <dgm:presLayoutVars>
          <dgm:dir/>
          <dgm:resizeHandles val="exact"/>
        </dgm:presLayoutVars>
      </dgm:prSet>
      <dgm:spPr/>
    </dgm:pt>
    <dgm:pt modelId="{9EC47EF0-E203-43F6-B27F-69DF0729A20B}" type="pres">
      <dgm:prSet presAssocID="{3A5A30EF-7055-46FD-B87A-BC56FB07EA99}" presName="node" presStyleLbl="node1" presStyleIdx="0" presStyleCnt="3">
        <dgm:presLayoutVars>
          <dgm:bulletEnabled val="1"/>
        </dgm:presLayoutVars>
      </dgm:prSet>
      <dgm:spPr/>
    </dgm:pt>
    <dgm:pt modelId="{4B8753F7-9717-4708-A36B-EBA7901719F3}" type="pres">
      <dgm:prSet presAssocID="{16375AE9-F22A-44C7-8677-1C87EA8A1300}" presName="sibTrans" presStyleCnt="0"/>
      <dgm:spPr/>
    </dgm:pt>
    <dgm:pt modelId="{C7C1C818-320E-4D56-AD73-2CF9FCD1E806}" type="pres">
      <dgm:prSet presAssocID="{C97A2E31-B3AF-48D1-A5A4-8567F04C1768}" presName="node" presStyleLbl="node1" presStyleIdx="1" presStyleCnt="3">
        <dgm:presLayoutVars>
          <dgm:bulletEnabled val="1"/>
        </dgm:presLayoutVars>
      </dgm:prSet>
      <dgm:spPr/>
    </dgm:pt>
    <dgm:pt modelId="{A1C38666-97BD-4B57-BF37-E54FDC1BA40B}" type="pres">
      <dgm:prSet presAssocID="{D78C5EB0-56A8-48B8-827C-68CFAD32ADDE}" presName="sibTrans" presStyleCnt="0"/>
      <dgm:spPr/>
    </dgm:pt>
    <dgm:pt modelId="{2E22DA02-2ED1-4DAD-B62C-09855AC73127}" type="pres">
      <dgm:prSet presAssocID="{CA900F7C-8E2B-4101-A0C3-2BABD100419B}" presName="node" presStyleLbl="node1" presStyleIdx="2" presStyleCnt="3" custScaleX="94059">
        <dgm:presLayoutVars>
          <dgm:bulletEnabled val="1"/>
        </dgm:presLayoutVars>
      </dgm:prSet>
      <dgm:spPr/>
    </dgm:pt>
  </dgm:ptLst>
  <dgm:cxnLst>
    <dgm:cxn modelId="{4740290A-4AE6-41F1-828F-D21AC4406064}" type="presOf" srcId="{3A5A30EF-7055-46FD-B87A-BC56FB07EA99}" destId="{9EC47EF0-E203-43F6-B27F-69DF0729A20B}" srcOrd="0" destOrd="0" presId="urn:microsoft.com/office/officeart/2005/8/layout/hList6"/>
    <dgm:cxn modelId="{2243600C-873D-4CC5-83C0-59EE869BEAEE}" type="presOf" srcId="{279677F0-1E65-4B80-9316-4195AB422883}" destId="{C7C1C818-320E-4D56-AD73-2CF9FCD1E806}" srcOrd="0" destOrd="3" presId="urn:microsoft.com/office/officeart/2005/8/layout/hList6"/>
    <dgm:cxn modelId="{D4E8CF14-3141-4704-940B-C87ED85E9F98}" type="presOf" srcId="{035BAB66-EE42-4263-ACE7-F4F9F8AC9F2D}" destId="{C7C1C818-320E-4D56-AD73-2CF9FCD1E806}" srcOrd="0" destOrd="2" presId="urn:microsoft.com/office/officeart/2005/8/layout/hList6"/>
    <dgm:cxn modelId="{5FA7E223-32EB-43B5-B4AE-FEAC34239924}" type="presOf" srcId="{70DE9CC0-8316-436A-A871-1A6CBD9C03B6}" destId="{B3E9FA14-47FA-46AB-AE61-D8FF2E27E0D3}" srcOrd="0" destOrd="0" presId="urn:microsoft.com/office/officeart/2005/8/layout/hList6"/>
    <dgm:cxn modelId="{D969352B-35E6-487E-8F35-00AA4D0EEA11}" srcId="{C97A2E31-B3AF-48D1-A5A4-8567F04C1768}" destId="{279677F0-1E65-4B80-9316-4195AB422883}" srcOrd="2" destOrd="0" parTransId="{0493D463-9F12-4734-B4E7-2C3E5ABC8FF2}" sibTransId="{4FBEE0FA-E6A4-44D0-97A7-D1773A6C8FF8}"/>
    <dgm:cxn modelId="{BD6E5039-E09D-47CC-9043-17F126EFF15B}" type="presOf" srcId="{475F2F20-B481-4152-BD3E-87A37D55D414}" destId="{C7C1C818-320E-4D56-AD73-2CF9FCD1E806}" srcOrd="0" destOrd="4" presId="urn:microsoft.com/office/officeart/2005/8/layout/hList6"/>
    <dgm:cxn modelId="{F4DEF044-3317-4232-BADF-120B7C5C0812}" srcId="{3A5A30EF-7055-46FD-B87A-BC56FB07EA99}" destId="{7213FF0E-DE9C-447E-A197-A1D27C79E108}" srcOrd="0" destOrd="0" parTransId="{835E33E8-4C2D-4827-8CCE-AF7F69975F52}" sibTransId="{5731F9D4-A1E5-4130-BB8C-8C6FEF773352}"/>
    <dgm:cxn modelId="{A4505845-1ACD-4405-92BE-8C68EDE17A7A}" srcId="{C97A2E31-B3AF-48D1-A5A4-8567F04C1768}" destId="{035BAB66-EE42-4263-ACE7-F4F9F8AC9F2D}" srcOrd="1" destOrd="0" parTransId="{41A96C21-3FBA-4267-B9E7-DBAE248EA6AF}" sibTransId="{2C7DBEAA-D2FD-4B2E-8900-96601C8C85CA}"/>
    <dgm:cxn modelId="{A46D9658-1AF4-4042-A500-8D379EEE509B}" srcId="{70DE9CC0-8316-436A-A871-1A6CBD9C03B6}" destId="{CA900F7C-8E2B-4101-A0C3-2BABD100419B}" srcOrd="2" destOrd="0" parTransId="{E567F850-D0F2-4725-9CA9-C2A7D2CB23EE}" sibTransId="{5BC1C566-D3FB-44A6-9E36-C6F4580B6979}"/>
    <dgm:cxn modelId="{7718967A-F092-4F69-9622-11AA77C831C5}" type="presOf" srcId="{C97A2E31-B3AF-48D1-A5A4-8567F04C1768}" destId="{C7C1C818-320E-4D56-AD73-2CF9FCD1E806}" srcOrd="0" destOrd="0" presId="urn:microsoft.com/office/officeart/2005/8/layout/hList6"/>
    <dgm:cxn modelId="{C2A7748A-8C3B-4FAF-A04E-03F5456915A8}" type="presOf" srcId="{970D9FFE-71AA-4D95-854F-799D2ABDE6B9}" destId="{C7C1C818-320E-4D56-AD73-2CF9FCD1E806}" srcOrd="0" destOrd="1" presId="urn:microsoft.com/office/officeart/2005/8/layout/hList6"/>
    <dgm:cxn modelId="{3F1F6C96-4268-4F8F-B424-609114BEF643}" srcId="{C97A2E31-B3AF-48D1-A5A4-8567F04C1768}" destId="{D5270915-8F15-4325-96F4-359380B2E11C}" srcOrd="4" destOrd="0" parTransId="{BF2F2F37-FDFA-45C9-8164-9ABB9716D327}" sibTransId="{8FB1BB64-182A-4585-B822-8E3339F4822B}"/>
    <dgm:cxn modelId="{5AF6D397-D74D-400B-947A-C8440E1F6570}" srcId="{C97A2E31-B3AF-48D1-A5A4-8567F04C1768}" destId="{475F2F20-B481-4152-BD3E-87A37D55D414}" srcOrd="3" destOrd="0" parTransId="{3DEF599A-7C62-4A19-8EC8-F1D9E8DFBE0F}" sibTransId="{E17950F7-1220-4C4B-A6E8-5A8D4E32BC65}"/>
    <dgm:cxn modelId="{398D769C-4B65-417F-B6EC-7DBA107FCB76}" type="presOf" srcId="{D5270915-8F15-4325-96F4-359380B2E11C}" destId="{C7C1C818-320E-4D56-AD73-2CF9FCD1E806}" srcOrd="0" destOrd="5" presId="urn:microsoft.com/office/officeart/2005/8/layout/hList6"/>
    <dgm:cxn modelId="{E21B27A8-4B10-4BC2-9F48-6C38057821DA}" srcId="{C97A2E31-B3AF-48D1-A5A4-8567F04C1768}" destId="{970D9FFE-71AA-4D95-854F-799D2ABDE6B9}" srcOrd="0" destOrd="0" parTransId="{992BF60B-7A18-4A18-AF17-AA2E6922D255}" sibTransId="{7083ACBE-5C84-43BD-91CE-C370907CCE70}"/>
    <dgm:cxn modelId="{CD9CA3C3-2B6C-4B7F-A9F2-E5CB93CE4DF1}" type="presOf" srcId="{CA900F7C-8E2B-4101-A0C3-2BABD100419B}" destId="{2E22DA02-2ED1-4DAD-B62C-09855AC73127}" srcOrd="0" destOrd="0" presId="urn:microsoft.com/office/officeart/2005/8/layout/hList6"/>
    <dgm:cxn modelId="{F61435E7-CC11-4787-ACBD-0D9512621FFF}" srcId="{70DE9CC0-8316-436A-A871-1A6CBD9C03B6}" destId="{3A5A30EF-7055-46FD-B87A-BC56FB07EA99}" srcOrd="0" destOrd="0" parTransId="{5407B007-264B-4CF0-8BDB-72A65CDDA1D7}" sibTransId="{16375AE9-F22A-44C7-8677-1C87EA8A1300}"/>
    <dgm:cxn modelId="{31A38EED-EB1E-4509-A9B1-4F4854ECBAE3}" srcId="{70DE9CC0-8316-436A-A871-1A6CBD9C03B6}" destId="{C97A2E31-B3AF-48D1-A5A4-8567F04C1768}" srcOrd="1" destOrd="0" parTransId="{7110A5CD-5C07-4856-ADF9-25D515FD33FB}" sibTransId="{D78C5EB0-56A8-48B8-827C-68CFAD32ADDE}"/>
    <dgm:cxn modelId="{4DD8EEF2-255B-451C-892C-80C2DEE02547}" type="presOf" srcId="{7213FF0E-DE9C-447E-A197-A1D27C79E108}" destId="{9EC47EF0-E203-43F6-B27F-69DF0729A20B}" srcOrd="0" destOrd="1" presId="urn:microsoft.com/office/officeart/2005/8/layout/hList6"/>
    <dgm:cxn modelId="{2FCD5DC7-CE5A-4C90-BF6F-CF0C35B78837}" type="presParOf" srcId="{B3E9FA14-47FA-46AB-AE61-D8FF2E27E0D3}" destId="{9EC47EF0-E203-43F6-B27F-69DF0729A20B}" srcOrd="0" destOrd="0" presId="urn:microsoft.com/office/officeart/2005/8/layout/hList6"/>
    <dgm:cxn modelId="{C4932ADD-C8A5-4387-A691-A0DBFD5C5E96}" type="presParOf" srcId="{B3E9FA14-47FA-46AB-AE61-D8FF2E27E0D3}" destId="{4B8753F7-9717-4708-A36B-EBA7901719F3}" srcOrd="1" destOrd="0" presId="urn:microsoft.com/office/officeart/2005/8/layout/hList6"/>
    <dgm:cxn modelId="{EDB06C31-1305-4226-9896-27C5CB24F398}" type="presParOf" srcId="{B3E9FA14-47FA-46AB-AE61-D8FF2E27E0D3}" destId="{C7C1C818-320E-4D56-AD73-2CF9FCD1E806}" srcOrd="2" destOrd="0" presId="urn:microsoft.com/office/officeart/2005/8/layout/hList6"/>
    <dgm:cxn modelId="{AC7F9039-A045-4BF0-B3C7-369787F734DF}" type="presParOf" srcId="{B3E9FA14-47FA-46AB-AE61-D8FF2E27E0D3}" destId="{A1C38666-97BD-4B57-BF37-E54FDC1BA40B}" srcOrd="3" destOrd="0" presId="urn:microsoft.com/office/officeart/2005/8/layout/hList6"/>
    <dgm:cxn modelId="{52593C28-0122-4C35-B7B6-2F3A46A901F1}" type="presParOf" srcId="{B3E9FA14-47FA-46AB-AE61-D8FF2E27E0D3}" destId="{2E22DA02-2ED1-4DAD-B62C-09855AC73127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A04614-6A12-4B98-8FE2-4E26C88F6D3B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6566130E-7A6D-454C-9A7E-903BE4E97865}">
      <dgm:prSet phldrT="[Texto]" custT="1"/>
      <dgm:spPr/>
      <dgm:t>
        <a:bodyPr/>
        <a:lstStyle/>
        <a:p>
          <a:pPr algn="ctr"/>
          <a:r>
            <a:rPr lang="es-ES" sz="2800" b="1" dirty="0"/>
            <a:t>Política</a:t>
          </a:r>
        </a:p>
      </dgm:t>
    </dgm:pt>
    <dgm:pt modelId="{7693D8D3-99BF-43CC-8DBF-46A5550CC78A}" type="parTrans" cxnId="{E271685A-DED2-43E3-A021-9BEAE2AC5D06}">
      <dgm:prSet/>
      <dgm:spPr/>
      <dgm:t>
        <a:bodyPr/>
        <a:lstStyle/>
        <a:p>
          <a:pPr algn="just"/>
          <a:endParaRPr lang="es-ES" sz="1600"/>
        </a:p>
      </dgm:t>
    </dgm:pt>
    <dgm:pt modelId="{EF8C341A-7EFE-4D00-AA60-24D758F00F41}" type="sibTrans" cxnId="{E271685A-DED2-43E3-A021-9BEAE2AC5D06}">
      <dgm:prSet/>
      <dgm:spPr/>
      <dgm:t>
        <a:bodyPr/>
        <a:lstStyle/>
        <a:p>
          <a:pPr algn="just"/>
          <a:endParaRPr lang="es-ES" sz="1600"/>
        </a:p>
      </dgm:t>
    </dgm:pt>
    <dgm:pt modelId="{D9C91B8F-14E3-4D46-9169-BFADA88E6AE6}">
      <dgm:prSet phldrT="[Texto]" custT="1"/>
      <dgm:spPr/>
      <dgm:t>
        <a:bodyPr/>
        <a:lstStyle/>
        <a:p>
          <a:pPr algn="just"/>
          <a:r>
            <a:rPr lang="es-MX" sz="1600" b="0" i="0" dirty="0"/>
            <a:t>Cuidamos a nuestra gente: Cuidar a nuestra gente es nuestra prioridad principal, ya que ellos son la base de todo lo que hacemos. Estamos orgullosos de ofrecer excelentes oportunidades de desarrollo y capacitación, y nos dedicamos a fomentar un sentido de pertenencia que nos hace sentir a todos parte del equipo unido de CEMEX.</a:t>
          </a:r>
          <a:endParaRPr lang="es-ES" sz="1600" dirty="0"/>
        </a:p>
      </dgm:t>
    </dgm:pt>
    <dgm:pt modelId="{E1D24D81-737E-4EA9-9177-527874E2D647}" type="parTrans" cxnId="{D37CD577-A4E0-4A1B-BA79-108B9CA749C5}">
      <dgm:prSet/>
      <dgm:spPr/>
      <dgm:t>
        <a:bodyPr/>
        <a:lstStyle/>
        <a:p>
          <a:pPr algn="just"/>
          <a:endParaRPr lang="es-ES" sz="1600"/>
        </a:p>
      </dgm:t>
    </dgm:pt>
    <dgm:pt modelId="{46FEA40A-3E6C-4489-9CF4-F29F4CF276DC}" type="sibTrans" cxnId="{D37CD577-A4E0-4A1B-BA79-108B9CA749C5}">
      <dgm:prSet/>
      <dgm:spPr/>
      <dgm:t>
        <a:bodyPr/>
        <a:lstStyle/>
        <a:p>
          <a:pPr algn="just"/>
          <a:endParaRPr lang="es-ES" sz="1600"/>
        </a:p>
      </dgm:t>
    </dgm:pt>
    <dgm:pt modelId="{16A6627E-4085-4AB5-BF92-2B65E074A614}">
      <dgm:prSet phldrT="[Texto]" custT="1"/>
      <dgm:spPr/>
      <dgm:t>
        <a:bodyPr/>
        <a:lstStyle/>
        <a:p>
          <a:pPr algn="ctr"/>
          <a:r>
            <a:rPr lang="es-ES" sz="2800" b="1" dirty="0"/>
            <a:t>Normatividad</a:t>
          </a:r>
        </a:p>
      </dgm:t>
    </dgm:pt>
    <dgm:pt modelId="{8290FBDC-B906-494F-A299-15E7E25A856E}" type="parTrans" cxnId="{8082AC35-8F3E-43A2-B352-728D322539BA}">
      <dgm:prSet/>
      <dgm:spPr/>
      <dgm:t>
        <a:bodyPr/>
        <a:lstStyle/>
        <a:p>
          <a:pPr algn="just"/>
          <a:endParaRPr lang="es-ES" sz="1600"/>
        </a:p>
      </dgm:t>
    </dgm:pt>
    <dgm:pt modelId="{6556CBE8-B37B-4548-92D5-1AB53FB34038}" type="sibTrans" cxnId="{8082AC35-8F3E-43A2-B352-728D322539BA}">
      <dgm:prSet/>
      <dgm:spPr/>
      <dgm:t>
        <a:bodyPr/>
        <a:lstStyle/>
        <a:p>
          <a:pPr algn="just"/>
          <a:endParaRPr lang="es-ES" sz="1600"/>
        </a:p>
      </dgm:t>
    </dgm:pt>
    <dgm:pt modelId="{5C67CB69-D78D-41AC-AD70-D5952A9F263E}">
      <dgm:prSet phldrT="[Texto]" custT="1"/>
      <dgm:spPr/>
      <dgm:t>
        <a:bodyPr/>
        <a:lstStyle/>
        <a:p>
          <a:pPr algn="just"/>
          <a:r>
            <a:rPr lang="es-ES" sz="1600" dirty="0"/>
            <a:t>“</a:t>
          </a:r>
          <a:r>
            <a:rPr lang="es-MX" sz="1600" dirty="0"/>
            <a:t>La importancia de este principio no se puede minimizar: si transigimos en asuntos que percibimos como pequeños o poco relevantes, cruzamos un umbral que fácilmente nos puede llevar a acciones más graves, poniendo en riesgo tanto nuestra situación personal como la de la empresa y afectando gravemente nuestra cultura corporativa.”</a:t>
          </a:r>
          <a:endParaRPr lang="es-ES" sz="1600" dirty="0"/>
        </a:p>
      </dgm:t>
    </dgm:pt>
    <dgm:pt modelId="{735BD1D0-C6BF-4A30-B90B-FF663BC775D9}" type="parTrans" cxnId="{18BE9431-789A-469F-A4F8-E4F7F679F5B9}">
      <dgm:prSet/>
      <dgm:spPr/>
      <dgm:t>
        <a:bodyPr/>
        <a:lstStyle/>
        <a:p>
          <a:pPr algn="just"/>
          <a:endParaRPr lang="es-ES" sz="1600"/>
        </a:p>
      </dgm:t>
    </dgm:pt>
    <dgm:pt modelId="{5854D16F-8C71-4126-A755-40F671266C8B}" type="sibTrans" cxnId="{18BE9431-789A-469F-A4F8-E4F7F679F5B9}">
      <dgm:prSet/>
      <dgm:spPr/>
      <dgm:t>
        <a:bodyPr/>
        <a:lstStyle/>
        <a:p>
          <a:pPr algn="just"/>
          <a:endParaRPr lang="es-ES" sz="1600"/>
        </a:p>
      </dgm:t>
    </dgm:pt>
    <dgm:pt modelId="{0130B44B-74C1-486B-B426-57504659DC12}" type="pres">
      <dgm:prSet presAssocID="{D3A04614-6A12-4B98-8FE2-4E26C88F6D3B}" presName="linear" presStyleCnt="0">
        <dgm:presLayoutVars>
          <dgm:animLvl val="lvl"/>
          <dgm:resizeHandles val="exact"/>
        </dgm:presLayoutVars>
      </dgm:prSet>
      <dgm:spPr/>
    </dgm:pt>
    <dgm:pt modelId="{37AC5B59-E7BD-4A6D-B6FE-158D31B841DF}" type="pres">
      <dgm:prSet presAssocID="{6566130E-7A6D-454C-9A7E-903BE4E9786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A9280CE-1635-457C-92F8-C111309B957F}" type="pres">
      <dgm:prSet presAssocID="{6566130E-7A6D-454C-9A7E-903BE4E97865}" presName="childText" presStyleLbl="revTx" presStyleIdx="0" presStyleCnt="2">
        <dgm:presLayoutVars>
          <dgm:bulletEnabled val="1"/>
        </dgm:presLayoutVars>
      </dgm:prSet>
      <dgm:spPr/>
    </dgm:pt>
    <dgm:pt modelId="{3DD4E7FE-B757-4785-93C2-25CD251AD989}" type="pres">
      <dgm:prSet presAssocID="{16A6627E-4085-4AB5-BF92-2B65E074A61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2723345-CFC4-4F1B-98AD-51DC317F2DC1}" type="pres">
      <dgm:prSet presAssocID="{16A6627E-4085-4AB5-BF92-2B65E074A61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8BE9431-789A-469F-A4F8-E4F7F679F5B9}" srcId="{16A6627E-4085-4AB5-BF92-2B65E074A614}" destId="{5C67CB69-D78D-41AC-AD70-D5952A9F263E}" srcOrd="0" destOrd="0" parTransId="{735BD1D0-C6BF-4A30-B90B-FF663BC775D9}" sibTransId="{5854D16F-8C71-4126-A755-40F671266C8B}"/>
    <dgm:cxn modelId="{8082AC35-8F3E-43A2-B352-728D322539BA}" srcId="{D3A04614-6A12-4B98-8FE2-4E26C88F6D3B}" destId="{16A6627E-4085-4AB5-BF92-2B65E074A614}" srcOrd="1" destOrd="0" parTransId="{8290FBDC-B906-494F-A299-15E7E25A856E}" sibTransId="{6556CBE8-B37B-4548-92D5-1AB53FB34038}"/>
    <dgm:cxn modelId="{2A00D637-3CC2-425E-A008-0C929FA55F8A}" type="presOf" srcId="{6566130E-7A6D-454C-9A7E-903BE4E97865}" destId="{37AC5B59-E7BD-4A6D-B6FE-158D31B841DF}" srcOrd="0" destOrd="0" presId="urn:microsoft.com/office/officeart/2005/8/layout/vList2"/>
    <dgm:cxn modelId="{07315A38-7EF3-43BA-8A8C-664018D4F73B}" type="presOf" srcId="{D9C91B8F-14E3-4D46-9169-BFADA88E6AE6}" destId="{BA9280CE-1635-457C-92F8-C111309B957F}" srcOrd="0" destOrd="0" presId="urn:microsoft.com/office/officeart/2005/8/layout/vList2"/>
    <dgm:cxn modelId="{E271685A-DED2-43E3-A021-9BEAE2AC5D06}" srcId="{D3A04614-6A12-4B98-8FE2-4E26C88F6D3B}" destId="{6566130E-7A6D-454C-9A7E-903BE4E97865}" srcOrd="0" destOrd="0" parTransId="{7693D8D3-99BF-43CC-8DBF-46A5550CC78A}" sibTransId="{EF8C341A-7EFE-4D00-AA60-24D758F00F41}"/>
    <dgm:cxn modelId="{D37CD577-A4E0-4A1B-BA79-108B9CA749C5}" srcId="{6566130E-7A6D-454C-9A7E-903BE4E97865}" destId="{D9C91B8F-14E3-4D46-9169-BFADA88E6AE6}" srcOrd="0" destOrd="0" parTransId="{E1D24D81-737E-4EA9-9177-527874E2D647}" sibTransId="{46FEA40A-3E6C-4489-9CF4-F29F4CF276DC}"/>
    <dgm:cxn modelId="{9B10F4A9-5BCF-4F16-80C7-5992825EB913}" type="presOf" srcId="{5C67CB69-D78D-41AC-AD70-D5952A9F263E}" destId="{F2723345-CFC4-4F1B-98AD-51DC317F2DC1}" srcOrd="0" destOrd="0" presId="urn:microsoft.com/office/officeart/2005/8/layout/vList2"/>
    <dgm:cxn modelId="{37BDEAEA-3A07-4B4E-8D2E-2E7A30EB3599}" type="presOf" srcId="{16A6627E-4085-4AB5-BF92-2B65E074A614}" destId="{3DD4E7FE-B757-4785-93C2-25CD251AD989}" srcOrd="0" destOrd="0" presId="urn:microsoft.com/office/officeart/2005/8/layout/vList2"/>
    <dgm:cxn modelId="{5C3158F2-049A-458E-B524-C919E6727B84}" type="presOf" srcId="{D3A04614-6A12-4B98-8FE2-4E26C88F6D3B}" destId="{0130B44B-74C1-486B-B426-57504659DC12}" srcOrd="0" destOrd="0" presId="urn:microsoft.com/office/officeart/2005/8/layout/vList2"/>
    <dgm:cxn modelId="{D16C26EE-AF93-4C60-A4DB-FA6706AB891A}" type="presParOf" srcId="{0130B44B-74C1-486B-B426-57504659DC12}" destId="{37AC5B59-E7BD-4A6D-B6FE-158D31B841DF}" srcOrd="0" destOrd="0" presId="urn:microsoft.com/office/officeart/2005/8/layout/vList2"/>
    <dgm:cxn modelId="{2DDDFCD2-B068-40D9-A1CF-9B4F286ACE12}" type="presParOf" srcId="{0130B44B-74C1-486B-B426-57504659DC12}" destId="{BA9280CE-1635-457C-92F8-C111309B957F}" srcOrd="1" destOrd="0" presId="urn:microsoft.com/office/officeart/2005/8/layout/vList2"/>
    <dgm:cxn modelId="{EA9D1190-6762-4F05-B90F-3FE8905CC61F}" type="presParOf" srcId="{0130B44B-74C1-486B-B426-57504659DC12}" destId="{3DD4E7FE-B757-4785-93C2-25CD251AD989}" srcOrd="2" destOrd="0" presId="urn:microsoft.com/office/officeart/2005/8/layout/vList2"/>
    <dgm:cxn modelId="{9F738524-BB31-4DA7-BD2F-D6D9804A29AD}" type="presParOf" srcId="{0130B44B-74C1-486B-B426-57504659DC12}" destId="{F2723345-CFC4-4F1B-98AD-51DC317F2DC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E9FBFD-B7A9-44C0-A275-3A40F7BABD6F}" type="doc">
      <dgm:prSet loTypeId="urn:microsoft.com/office/officeart/2005/8/layout/default" loCatId="list" qsTypeId="urn:microsoft.com/office/officeart/2009/2/quickstyle/3d8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D46C8127-CAE9-483F-9E7C-BFB59ED80E2A}">
      <dgm:prSet phldrT="[Texto]" custT="1"/>
      <dgm:spPr/>
      <dgm:t>
        <a:bodyPr/>
        <a:lstStyle/>
        <a:p>
          <a:pPr algn="just"/>
          <a:r>
            <a:rPr lang="es-ES" sz="2000" dirty="0"/>
            <a:t>En esta etapa se caracteriza por realizar una búsqueda constante de la reducción de costos y la maximización de la productividad, a través de una cuidadosa revisión y análisis de sus operaciones.</a:t>
          </a:r>
        </a:p>
      </dgm:t>
    </dgm:pt>
    <dgm:pt modelId="{4B8BF70B-A6FD-458A-8F33-D1C2529F03D6}" type="parTrans" cxnId="{D024F3CF-E204-4F8D-825A-5922FBB5FBBA}">
      <dgm:prSet/>
      <dgm:spPr/>
      <dgm:t>
        <a:bodyPr/>
        <a:lstStyle/>
        <a:p>
          <a:pPr algn="just"/>
          <a:endParaRPr lang="es-ES" sz="1600"/>
        </a:p>
      </dgm:t>
    </dgm:pt>
    <dgm:pt modelId="{50E1A45B-80C2-4844-AE28-A360E6FB7F44}" type="sibTrans" cxnId="{D024F3CF-E204-4F8D-825A-5922FBB5FBBA}">
      <dgm:prSet/>
      <dgm:spPr/>
      <dgm:t>
        <a:bodyPr/>
        <a:lstStyle/>
        <a:p>
          <a:pPr algn="just"/>
          <a:endParaRPr lang="es-ES" sz="1600"/>
        </a:p>
      </dgm:t>
    </dgm:pt>
    <dgm:pt modelId="{EBE8484E-DD12-414F-927E-28FD41334575}">
      <dgm:prSet phldrT="[Texto]" custT="1"/>
      <dgm:spPr/>
      <dgm:t>
        <a:bodyPr/>
        <a:lstStyle/>
        <a:p>
          <a:pPr algn="just"/>
          <a:r>
            <a:rPr lang="es-MX" sz="2000" dirty="0"/>
            <a:t>Diseñaron una estructura organizacional que maximiza la eficacia y la eficiencia, y ayuda a los empleados a lograr su máximo potencial.</a:t>
          </a:r>
          <a:endParaRPr lang="es-ES" sz="2000" dirty="0"/>
        </a:p>
      </dgm:t>
    </dgm:pt>
    <dgm:pt modelId="{E203CBB3-26FA-40F3-8AA9-EC2299A4EAA5}" type="parTrans" cxnId="{D6060F6B-8C19-4013-AAB1-3B9E41E96094}">
      <dgm:prSet/>
      <dgm:spPr/>
      <dgm:t>
        <a:bodyPr/>
        <a:lstStyle/>
        <a:p>
          <a:pPr algn="just"/>
          <a:endParaRPr lang="es-ES" sz="1600"/>
        </a:p>
      </dgm:t>
    </dgm:pt>
    <dgm:pt modelId="{8CE30EC7-041D-43CF-9EA9-77F2241C7109}" type="sibTrans" cxnId="{D6060F6B-8C19-4013-AAB1-3B9E41E96094}">
      <dgm:prSet/>
      <dgm:spPr/>
      <dgm:t>
        <a:bodyPr/>
        <a:lstStyle/>
        <a:p>
          <a:pPr algn="just"/>
          <a:endParaRPr lang="es-ES" sz="1600"/>
        </a:p>
      </dgm:t>
    </dgm:pt>
    <dgm:pt modelId="{33B8C0D7-813B-456F-AA30-B548601F3205}">
      <dgm:prSet phldrT="[Texto]" custT="1"/>
      <dgm:spPr/>
      <dgm:t>
        <a:bodyPr/>
        <a:lstStyle/>
        <a:p>
          <a:pPr algn="just"/>
          <a:r>
            <a:rPr lang="es-ES" sz="2000" dirty="0"/>
            <a:t>El Modelo de Negocio de CEMEX es un Modelo de Sostenibilidad</a:t>
          </a:r>
        </a:p>
      </dgm:t>
    </dgm:pt>
    <dgm:pt modelId="{71BF3203-B24A-4A8E-8BDD-04CC7E23A2D3}" type="parTrans" cxnId="{0575F3D9-349D-4BB2-A220-151B54E325A3}">
      <dgm:prSet/>
      <dgm:spPr/>
      <dgm:t>
        <a:bodyPr/>
        <a:lstStyle/>
        <a:p>
          <a:pPr algn="just"/>
          <a:endParaRPr lang="es-ES" sz="1600"/>
        </a:p>
      </dgm:t>
    </dgm:pt>
    <dgm:pt modelId="{A76FFDFE-7183-48FB-9CD1-F4CCAC92ECFF}" type="sibTrans" cxnId="{0575F3D9-349D-4BB2-A220-151B54E325A3}">
      <dgm:prSet/>
      <dgm:spPr/>
      <dgm:t>
        <a:bodyPr/>
        <a:lstStyle/>
        <a:p>
          <a:pPr algn="just"/>
          <a:endParaRPr lang="es-ES" sz="1600"/>
        </a:p>
      </dgm:t>
    </dgm:pt>
    <dgm:pt modelId="{C7D376A2-E337-4D7C-8EAF-21B81217B1C3}" type="pres">
      <dgm:prSet presAssocID="{EEE9FBFD-B7A9-44C0-A275-3A40F7BABD6F}" presName="diagram" presStyleCnt="0">
        <dgm:presLayoutVars>
          <dgm:dir/>
          <dgm:resizeHandles val="exact"/>
        </dgm:presLayoutVars>
      </dgm:prSet>
      <dgm:spPr/>
    </dgm:pt>
    <dgm:pt modelId="{FAAEE3DD-DEB0-46A4-A036-A6ED50C99DCA}" type="pres">
      <dgm:prSet presAssocID="{D46C8127-CAE9-483F-9E7C-BFB59ED80E2A}" presName="node" presStyleLbl="node1" presStyleIdx="0" presStyleCnt="3">
        <dgm:presLayoutVars>
          <dgm:bulletEnabled val="1"/>
        </dgm:presLayoutVars>
      </dgm:prSet>
      <dgm:spPr/>
    </dgm:pt>
    <dgm:pt modelId="{64CEF5FD-7323-4F4F-9A27-E5713E6C411E}" type="pres">
      <dgm:prSet presAssocID="{50E1A45B-80C2-4844-AE28-A360E6FB7F44}" presName="sibTrans" presStyleCnt="0"/>
      <dgm:spPr/>
    </dgm:pt>
    <dgm:pt modelId="{9B42E162-1536-4F11-8332-F6669F3FC675}" type="pres">
      <dgm:prSet presAssocID="{EBE8484E-DD12-414F-927E-28FD41334575}" presName="node" presStyleLbl="node1" presStyleIdx="1" presStyleCnt="3">
        <dgm:presLayoutVars>
          <dgm:bulletEnabled val="1"/>
        </dgm:presLayoutVars>
      </dgm:prSet>
      <dgm:spPr/>
    </dgm:pt>
    <dgm:pt modelId="{A9250C11-8080-4437-98A4-4E625C972455}" type="pres">
      <dgm:prSet presAssocID="{8CE30EC7-041D-43CF-9EA9-77F2241C7109}" presName="sibTrans" presStyleCnt="0"/>
      <dgm:spPr/>
    </dgm:pt>
    <dgm:pt modelId="{41AA290E-3242-4A48-B9CD-174418B73009}" type="pres">
      <dgm:prSet presAssocID="{33B8C0D7-813B-456F-AA30-B548601F3205}" presName="node" presStyleLbl="node1" presStyleIdx="2" presStyleCnt="3">
        <dgm:presLayoutVars>
          <dgm:bulletEnabled val="1"/>
        </dgm:presLayoutVars>
      </dgm:prSet>
      <dgm:spPr/>
    </dgm:pt>
  </dgm:ptLst>
  <dgm:cxnLst>
    <dgm:cxn modelId="{FBDD203B-25CC-48EC-A45E-E06CF222A29E}" type="presOf" srcId="{EEE9FBFD-B7A9-44C0-A275-3A40F7BABD6F}" destId="{C7D376A2-E337-4D7C-8EAF-21B81217B1C3}" srcOrd="0" destOrd="0" presId="urn:microsoft.com/office/officeart/2005/8/layout/default"/>
    <dgm:cxn modelId="{277EC35E-8431-4321-8D80-0A8384ACAFA5}" type="presOf" srcId="{33B8C0D7-813B-456F-AA30-B548601F3205}" destId="{41AA290E-3242-4A48-B9CD-174418B73009}" srcOrd="0" destOrd="0" presId="urn:microsoft.com/office/officeart/2005/8/layout/default"/>
    <dgm:cxn modelId="{D6060F6B-8C19-4013-AAB1-3B9E41E96094}" srcId="{EEE9FBFD-B7A9-44C0-A275-3A40F7BABD6F}" destId="{EBE8484E-DD12-414F-927E-28FD41334575}" srcOrd="1" destOrd="0" parTransId="{E203CBB3-26FA-40F3-8AA9-EC2299A4EAA5}" sibTransId="{8CE30EC7-041D-43CF-9EA9-77F2241C7109}"/>
    <dgm:cxn modelId="{47EB6374-7F27-441A-BEA4-930F2442C711}" type="presOf" srcId="{EBE8484E-DD12-414F-927E-28FD41334575}" destId="{9B42E162-1536-4F11-8332-F6669F3FC675}" srcOrd="0" destOrd="0" presId="urn:microsoft.com/office/officeart/2005/8/layout/default"/>
    <dgm:cxn modelId="{1CE3B0C1-9EBE-4E85-9D7F-D0916AA6A2F3}" type="presOf" srcId="{D46C8127-CAE9-483F-9E7C-BFB59ED80E2A}" destId="{FAAEE3DD-DEB0-46A4-A036-A6ED50C99DCA}" srcOrd="0" destOrd="0" presId="urn:microsoft.com/office/officeart/2005/8/layout/default"/>
    <dgm:cxn modelId="{D024F3CF-E204-4F8D-825A-5922FBB5FBBA}" srcId="{EEE9FBFD-B7A9-44C0-A275-3A40F7BABD6F}" destId="{D46C8127-CAE9-483F-9E7C-BFB59ED80E2A}" srcOrd="0" destOrd="0" parTransId="{4B8BF70B-A6FD-458A-8F33-D1C2529F03D6}" sibTransId="{50E1A45B-80C2-4844-AE28-A360E6FB7F44}"/>
    <dgm:cxn modelId="{0575F3D9-349D-4BB2-A220-151B54E325A3}" srcId="{EEE9FBFD-B7A9-44C0-A275-3A40F7BABD6F}" destId="{33B8C0D7-813B-456F-AA30-B548601F3205}" srcOrd="2" destOrd="0" parTransId="{71BF3203-B24A-4A8E-8BDD-04CC7E23A2D3}" sibTransId="{A76FFDFE-7183-48FB-9CD1-F4CCAC92ECFF}"/>
    <dgm:cxn modelId="{4BC80DF6-0794-4BDD-8BDF-769F89059F89}" type="presParOf" srcId="{C7D376A2-E337-4D7C-8EAF-21B81217B1C3}" destId="{FAAEE3DD-DEB0-46A4-A036-A6ED50C99DCA}" srcOrd="0" destOrd="0" presId="urn:microsoft.com/office/officeart/2005/8/layout/default"/>
    <dgm:cxn modelId="{EF5CAB77-5F9E-4DA7-8C1A-B35475D410C0}" type="presParOf" srcId="{C7D376A2-E337-4D7C-8EAF-21B81217B1C3}" destId="{64CEF5FD-7323-4F4F-9A27-E5713E6C411E}" srcOrd="1" destOrd="0" presId="urn:microsoft.com/office/officeart/2005/8/layout/default"/>
    <dgm:cxn modelId="{090A48F9-7D62-49F3-B9BC-0EB17DE74ADB}" type="presParOf" srcId="{C7D376A2-E337-4D7C-8EAF-21B81217B1C3}" destId="{9B42E162-1536-4F11-8332-F6669F3FC675}" srcOrd="2" destOrd="0" presId="urn:microsoft.com/office/officeart/2005/8/layout/default"/>
    <dgm:cxn modelId="{73999C9C-D65A-4387-B6BE-4D4FCA5D5824}" type="presParOf" srcId="{C7D376A2-E337-4D7C-8EAF-21B81217B1C3}" destId="{A9250C11-8080-4437-98A4-4E625C972455}" srcOrd="3" destOrd="0" presId="urn:microsoft.com/office/officeart/2005/8/layout/default"/>
    <dgm:cxn modelId="{307E847D-8E79-4335-BD36-7480E8421789}" type="presParOf" srcId="{C7D376A2-E337-4D7C-8EAF-21B81217B1C3}" destId="{41AA290E-3242-4A48-B9CD-174418B73009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DCC68EE-B1D8-4E78-83A0-C49AFE1A8E26}" type="doc">
      <dgm:prSet loTypeId="urn:microsoft.com/office/officeart/2005/8/layout/radial6" loCatId="cycle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5A0248E4-2FFF-4B78-A3C6-91CF41243862}">
      <dgm:prSet phldrT="[Texto]" custT="1"/>
      <dgm:spPr/>
      <dgm:t>
        <a:bodyPr/>
        <a:lstStyle/>
        <a:p>
          <a:r>
            <a:rPr lang="es-ES" sz="1400" b="1" dirty="0"/>
            <a:t>Estructura Organizacional</a:t>
          </a:r>
        </a:p>
      </dgm:t>
    </dgm:pt>
    <dgm:pt modelId="{8AFE7749-E648-4FCE-8ECA-FDE538874C41}" type="parTrans" cxnId="{14C7EABD-5620-41DF-B7EB-2EF9FC95EAB8}">
      <dgm:prSet/>
      <dgm:spPr/>
      <dgm:t>
        <a:bodyPr/>
        <a:lstStyle/>
        <a:p>
          <a:endParaRPr lang="es-ES" sz="1800"/>
        </a:p>
      </dgm:t>
    </dgm:pt>
    <dgm:pt modelId="{C1585069-A468-4E36-9353-567A5B902D7F}" type="sibTrans" cxnId="{14C7EABD-5620-41DF-B7EB-2EF9FC95EAB8}">
      <dgm:prSet/>
      <dgm:spPr/>
      <dgm:t>
        <a:bodyPr/>
        <a:lstStyle/>
        <a:p>
          <a:endParaRPr lang="es-ES" sz="1800"/>
        </a:p>
      </dgm:t>
    </dgm:pt>
    <dgm:pt modelId="{A0B6613E-82EA-437C-BDDA-49F568134FAC}">
      <dgm:prSet phldrT="[Texto]" custT="1"/>
      <dgm:spPr/>
      <dgm:t>
        <a:bodyPr/>
        <a:lstStyle/>
        <a:p>
          <a:r>
            <a:rPr lang="es-ES" sz="1400" dirty="0"/>
            <a:t>Abasto</a:t>
          </a:r>
        </a:p>
      </dgm:t>
    </dgm:pt>
    <dgm:pt modelId="{817C3F4E-EDC7-4A41-8EC0-97332EF71F68}" type="parTrans" cxnId="{E4CD0973-56AA-4778-928D-CF88AE730394}">
      <dgm:prSet/>
      <dgm:spPr/>
      <dgm:t>
        <a:bodyPr/>
        <a:lstStyle/>
        <a:p>
          <a:endParaRPr lang="es-ES" sz="1800"/>
        </a:p>
      </dgm:t>
    </dgm:pt>
    <dgm:pt modelId="{494F2FB5-A916-4A75-87BA-AB8E63FB2EF2}" type="sibTrans" cxnId="{E4CD0973-56AA-4778-928D-CF88AE730394}">
      <dgm:prSet/>
      <dgm:spPr/>
      <dgm:t>
        <a:bodyPr/>
        <a:lstStyle/>
        <a:p>
          <a:endParaRPr lang="es-ES" sz="1800"/>
        </a:p>
      </dgm:t>
    </dgm:pt>
    <dgm:pt modelId="{ACAF1902-6945-459D-814F-0C70A3228B56}">
      <dgm:prSet phldrT="[Texto]" custT="1"/>
      <dgm:spPr/>
      <dgm:t>
        <a:bodyPr/>
        <a:lstStyle/>
        <a:p>
          <a:r>
            <a:rPr lang="es-ES" sz="1400" dirty="0"/>
            <a:t>Marketing</a:t>
          </a:r>
        </a:p>
      </dgm:t>
    </dgm:pt>
    <dgm:pt modelId="{44610903-26E2-4F55-9CD1-79582D25259B}" type="parTrans" cxnId="{85595635-7CDE-4194-91B2-8685FA11DC25}">
      <dgm:prSet/>
      <dgm:spPr/>
      <dgm:t>
        <a:bodyPr/>
        <a:lstStyle/>
        <a:p>
          <a:endParaRPr lang="es-ES" sz="1800"/>
        </a:p>
      </dgm:t>
    </dgm:pt>
    <dgm:pt modelId="{14C9EA3A-978F-40C6-962F-4E02AE66A238}" type="sibTrans" cxnId="{85595635-7CDE-4194-91B2-8685FA11DC25}">
      <dgm:prSet/>
      <dgm:spPr/>
      <dgm:t>
        <a:bodyPr/>
        <a:lstStyle/>
        <a:p>
          <a:endParaRPr lang="es-ES" sz="1800"/>
        </a:p>
      </dgm:t>
    </dgm:pt>
    <dgm:pt modelId="{A40A57A0-58AF-42AC-A188-A606BBEB20F0}">
      <dgm:prSet phldrT="[Texto]" custT="1"/>
      <dgm:spPr/>
      <dgm:t>
        <a:bodyPr/>
        <a:lstStyle/>
        <a:p>
          <a:r>
            <a:rPr lang="es-ES" sz="1400" dirty="0"/>
            <a:t>Comercial</a:t>
          </a:r>
        </a:p>
      </dgm:t>
    </dgm:pt>
    <dgm:pt modelId="{057B4127-B5DC-47A9-8572-FBDCA5BF54A2}" type="parTrans" cxnId="{25F9364D-89D0-4391-9F2F-610F822AFB8F}">
      <dgm:prSet/>
      <dgm:spPr/>
      <dgm:t>
        <a:bodyPr/>
        <a:lstStyle/>
        <a:p>
          <a:endParaRPr lang="es-ES" sz="1800"/>
        </a:p>
      </dgm:t>
    </dgm:pt>
    <dgm:pt modelId="{4C5962DE-01BE-408C-B549-1239527DB895}" type="sibTrans" cxnId="{25F9364D-89D0-4391-9F2F-610F822AFB8F}">
      <dgm:prSet/>
      <dgm:spPr/>
      <dgm:t>
        <a:bodyPr/>
        <a:lstStyle/>
        <a:p>
          <a:endParaRPr lang="es-ES" sz="1800"/>
        </a:p>
      </dgm:t>
    </dgm:pt>
    <dgm:pt modelId="{7F98511D-6003-4980-B241-C729A783459B}">
      <dgm:prSet phldrT="[Texto]" custT="1"/>
      <dgm:spPr/>
      <dgm:t>
        <a:bodyPr/>
        <a:lstStyle/>
        <a:p>
          <a:r>
            <a:rPr lang="es-ES" sz="1400" dirty="0"/>
            <a:t>Logística</a:t>
          </a:r>
        </a:p>
      </dgm:t>
    </dgm:pt>
    <dgm:pt modelId="{CBC0FCE7-662F-416F-9B35-8761843F8F38}" type="parTrans" cxnId="{43A2F627-9320-48AF-A20E-BF1A1D941856}">
      <dgm:prSet/>
      <dgm:spPr/>
      <dgm:t>
        <a:bodyPr/>
        <a:lstStyle/>
        <a:p>
          <a:endParaRPr lang="es-ES" sz="1800"/>
        </a:p>
      </dgm:t>
    </dgm:pt>
    <dgm:pt modelId="{A14347D2-C322-411E-A151-254970CF7B02}" type="sibTrans" cxnId="{43A2F627-9320-48AF-A20E-BF1A1D941856}">
      <dgm:prSet/>
      <dgm:spPr/>
      <dgm:t>
        <a:bodyPr/>
        <a:lstStyle/>
        <a:p>
          <a:endParaRPr lang="es-ES" sz="1800"/>
        </a:p>
      </dgm:t>
    </dgm:pt>
    <dgm:pt modelId="{8F2C2A47-94D1-4EA0-AFA7-41E176FAACF1}">
      <dgm:prSet custT="1"/>
      <dgm:spPr/>
      <dgm:t>
        <a:bodyPr/>
        <a:lstStyle/>
        <a:p>
          <a:r>
            <a:rPr lang="es-ES" sz="1400" dirty="0"/>
            <a:t>Salud y Seguridad</a:t>
          </a:r>
        </a:p>
      </dgm:t>
    </dgm:pt>
    <dgm:pt modelId="{59D5DC46-9B33-4FE2-8F09-BE7DB0CB2559}" type="parTrans" cxnId="{AA6ED209-DD78-42F1-9FAC-E7D16C3FB40F}">
      <dgm:prSet/>
      <dgm:spPr/>
      <dgm:t>
        <a:bodyPr/>
        <a:lstStyle/>
        <a:p>
          <a:endParaRPr lang="es-ES" sz="1800"/>
        </a:p>
      </dgm:t>
    </dgm:pt>
    <dgm:pt modelId="{2DD9DEAF-F0CE-4DB3-A221-66D41919F28C}" type="sibTrans" cxnId="{AA6ED209-DD78-42F1-9FAC-E7D16C3FB40F}">
      <dgm:prSet/>
      <dgm:spPr/>
      <dgm:t>
        <a:bodyPr/>
        <a:lstStyle/>
        <a:p>
          <a:endParaRPr lang="es-ES" sz="1800"/>
        </a:p>
      </dgm:t>
    </dgm:pt>
    <dgm:pt modelId="{F51050E4-25EA-45B4-8E17-FFD040A4D4B9}">
      <dgm:prSet custT="1"/>
      <dgm:spPr/>
      <dgm:t>
        <a:bodyPr/>
        <a:lstStyle/>
        <a:p>
          <a:r>
            <a:rPr lang="es-ES" sz="1200" dirty="0"/>
            <a:t>Operaciones</a:t>
          </a:r>
        </a:p>
      </dgm:t>
    </dgm:pt>
    <dgm:pt modelId="{5332D6AE-8DD7-40AF-B5F0-7657DA21F3FA}" type="parTrans" cxnId="{04E04FF9-C089-4353-972E-64176AFAF676}">
      <dgm:prSet/>
      <dgm:spPr/>
      <dgm:t>
        <a:bodyPr/>
        <a:lstStyle/>
        <a:p>
          <a:endParaRPr lang="es-ES" sz="1800"/>
        </a:p>
      </dgm:t>
    </dgm:pt>
    <dgm:pt modelId="{BF9037EB-84F4-4C4E-9FE1-E9CABC67BA2D}" type="sibTrans" cxnId="{04E04FF9-C089-4353-972E-64176AFAF676}">
      <dgm:prSet/>
      <dgm:spPr/>
      <dgm:t>
        <a:bodyPr/>
        <a:lstStyle/>
        <a:p>
          <a:endParaRPr lang="es-ES" sz="1800"/>
        </a:p>
      </dgm:t>
    </dgm:pt>
    <dgm:pt modelId="{E50D9C33-7422-4D48-9684-6905E10A481E}" type="pres">
      <dgm:prSet presAssocID="{CDCC68EE-B1D8-4E78-83A0-C49AFE1A8E2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8D5FFFE-F262-44E8-98F4-72A743912DB8}" type="pres">
      <dgm:prSet presAssocID="{5A0248E4-2FFF-4B78-A3C6-91CF41243862}" presName="centerShape" presStyleLbl="node0" presStyleIdx="0" presStyleCnt="1" custScaleX="109413" custScaleY="107106"/>
      <dgm:spPr/>
    </dgm:pt>
    <dgm:pt modelId="{10003285-8CD4-40AD-9505-72C633AE5568}" type="pres">
      <dgm:prSet presAssocID="{A0B6613E-82EA-437C-BDDA-49F568134FAC}" presName="node" presStyleLbl="node1" presStyleIdx="0" presStyleCnt="6">
        <dgm:presLayoutVars>
          <dgm:bulletEnabled val="1"/>
        </dgm:presLayoutVars>
      </dgm:prSet>
      <dgm:spPr/>
    </dgm:pt>
    <dgm:pt modelId="{77F3A4DB-23FB-4270-B9C7-62F205720B3B}" type="pres">
      <dgm:prSet presAssocID="{A0B6613E-82EA-437C-BDDA-49F568134FAC}" presName="dummy" presStyleCnt="0"/>
      <dgm:spPr/>
    </dgm:pt>
    <dgm:pt modelId="{BBAC7C11-42B2-4295-92A2-000D0A58E14C}" type="pres">
      <dgm:prSet presAssocID="{494F2FB5-A916-4A75-87BA-AB8E63FB2EF2}" presName="sibTrans" presStyleLbl="sibTrans2D1" presStyleIdx="0" presStyleCnt="6"/>
      <dgm:spPr/>
    </dgm:pt>
    <dgm:pt modelId="{5AE2FF48-9D7C-4E49-9ADE-25E7DAF07BC2}" type="pres">
      <dgm:prSet presAssocID="{F51050E4-25EA-45B4-8E17-FFD040A4D4B9}" presName="node" presStyleLbl="node1" presStyleIdx="1" presStyleCnt="6" custScaleX="119337" custScaleY="113049" custRadScaleRad="102228" custRadScaleInc="-403">
        <dgm:presLayoutVars>
          <dgm:bulletEnabled val="1"/>
        </dgm:presLayoutVars>
      </dgm:prSet>
      <dgm:spPr/>
    </dgm:pt>
    <dgm:pt modelId="{7AB5795C-C2BF-46D4-A0FC-468A588330CB}" type="pres">
      <dgm:prSet presAssocID="{F51050E4-25EA-45B4-8E17-FFD040A4D4B9}" presName="dummy" presStyleCnt="0"/>
      <dgm:spPr/>
    </dgm:pt>
    <dgm:pt modelId="{690E96CF-107A-421C-8EDC-B4E72C0E307C}" type="pres">
      <dgm:prSet presAssocID="{BF9037EB-84F4-4C4E-9FE1-E9CABC67BA2D}" presName="sibTrans" presStyleLbl="sibTrans2D1" presStyleIdx="1" presStyleCnt="6"/>
      <dgm:spPr/>
    </dgm:pt>
    <dgm:pt modelId="{707B5C0D-C45E-4FFD-8DE8-3217E1B52981}" type="pres">
      <dgm:prSet presAssocID="{8F2C2A47-94D1-4EA0-AFA7-41E176FAACF1}" presName="node" presStyleLbl="node1" presStyleIdx="2" presStyleCnt="6">
        <dgm:presLayoutVars>
          <dgm:bulletEnabled val="1"/>
        </dgm:presLayoutVars>
      </dgm:prSet>
      <dgm:spPr/>
    </dgm:pt>
    <dgm:pt modelId="{A18D407B-CAC8-4B2D-81D2-CD83B9342B0E}" type="pres">
      <dgm:prSet presAssocID="{8F2C2A47-94D1-4EA0-AFA7-41E176FAACF1}" presName="dummy" presStyleCnt="0"/>
      <dgm:spPr/>
    </dgm:pt>
    <dgm:pt modelId="{B524C3A3-D36F-4086-AB41-491341D183A3}" type="pres">
      <dgm:prSet presAssocID="{2DD9DEAF-F0CE-4DB3-A221-66D41919F28C}" presName="sibTrans" presStyleLbl="sibTrans2D1" presStyleIdx="2" presStyleCnt="6"/>
      <dgm:spPr/>
    </dgm:pt>
    <dgm:pt modelId="{90559D92-7D8A-4F0A-960F-4849076F0F1F}" type="pres">
      <dgm:prSet presAssocID="{ACAF1902-6945-459D-814F-0C70A3228B56}" presName="node" presStyleLbl="node1" presStyleIdx="3" presStyleCnt="6">
        <dgm:presLayoutVars>
          <dgm:bulletEnabled val="1"/>
        </dgm:presLayoutVars>
      </dgm:prSet>
      <dgm:spPr/>
    </dgm:pt>
    <dgm:pt modelId="{07252B39-C69A-48EF-9F07-5EC74F4E649A}" type="pres">
      <dgm:prSet presAssocID="{ACAF1902-6945-459D-814F-0C70A3228B56}" presName="dummy" presStyleCnt="0"/>
      <dgm:spPr/>
    </dgm:pt>
    <dgm:pt modelId="{4BBD0946-0B0B-4193-B5C9-0865DD7C253F}" type="pres">
      <dgm:prSet presAssocID="{14C9EA3A-978F-40C6-962F-4E02AE66A238}" presName="sibTrans" presStyleLbl="sibTrans2D1" presStyleIdx="3" presStyleCnt="6"/>
      <dgm:spPr/>
    </dgm:pt>
    <dgm:pt modelId="{FD6E32AA-245D-49E0-8201-851317BDE06A}" type="pres">
      <dgm:prSet presAssocID="{A40A57A0-58AF-42AC-A188-A606BBEB20F0}" presName="node" presStyleLbl="node1" presStyleIdx="4" presStyleCnt="6">
        <dgm:presLayoutVars>
          <dgm:bulletEnabled val="1"/>
        </dgm:presLayoutVars>
      </dgm:prSet>
      <dgm:spPr/>
    </dgm:pt>
    <dgm:pt modelId="{55DA587B-2D56-4D8A-BC9B-C4A8C01B91E7}" type="pres">
      <dgm:prSet presAssocID="{A40A57A0-58AF-42AC-A188-A606BBEB20F0}" presName="dummy" presStyleCnt="0"/>
      <dgm:spPr/>
    </dgm:pt>
    <dgm:pt modelId="{430CA8B6-74CD-4697-BC00-37571F5E2F56}" type="pres">
      <dgm:prSet presAssocID="{4C5962DE-01BE-408C-B549-1239527DB895}" presName="sibTrans" presStyleLbl="sibTrans2D1" presStyleIdx="4" presStyleCnt="6"/>
      <dgm:spPr/>
    </dgm:pt>
    <dgm:pt modelId="{F1423144-822A-4286-B90C-98663156D83E}" type="pres">
      <dgm:prSet presAssocID="{7F98511D-6003-4980-B241-C729A783459B}" presName="node" presStyleLbl="node1" presStyleIdx="5" presStyleCnt="6">
        <dgm:presLayoutVars>
          <dgm:bulletEnabled val="1"/>
        </dgm:presLayoutVars>
      </dgm:prSet>
      <dgm:spPr/>
    </dgm:pt>
    <dgm:pt modelId="{2DB42962-CFBF-484F-90AA-FB4CFAB958B1}" type="pres">
      <dgm:prSet presAssocID="{7F98511D-6003-4980-B241-C729A783459B}" presName="dummy" presStyleCnt="0"/>
      <dgm:spPr/>
    </dgm:pt>
    <dgm:pt modelId="{2AD297CB-8DE2-4AB6-8A33-E77C839F10B2}" type="pres">
      <dgm:prSet presAssocID="{A14347D2-C322-411E-A151-254970CF7B02}" presName="sibTrans" presStyleLbl="sibTrans2D1" presStyleIdx="5" presStyleCnt="6"/>
      <dgm:spPr/>
    </dgm:pt>
  </dgm:ptLst>
  <dgm:cxnLst>
    <dgm:cxn modelId="{186C4F04-2316-490A-BCD5-FBA31961758B}" type="presOf" srcId="{CDCC68EE-B1D8-4E78-83A0-C49AFE1A8E26}" destId="{E50D9C33-7422-4D48-9684-6905E10A481E}" srcOrd="0" destOrd="0" presId="urn:microsoft.com/office/officeart/2005/8/layout/radial6"/>
    <dgm:cxn modelId="{AA6ED209-DD78-42F1-9FAC-E7D16C3FB40F}" srcId="{5A0248E4-2FFF-4B78-A3C6-91CF41243862}" destId="{8F2C2A47-94D1-4EA0-AFA7-41E176FAACF1}" srcOrd="2" destOrd="0" parTransId="{59D5DC46-9B33-4FE2-8F09-BE7DB0CB2559}" sibTransId="{2DD9DEAF-F0CE-4DB3-A221-66D41919F28C}"/>
    <dgm:cxn modelId="{8FAB4225-C7B9-4CE2-9F77-790E08674B61}" type="presOf" srcId="{4C5962DE-01BE-408C-B549-1239527DB895}" destId="{430CA8B6-74CD-4697-BC00-37571F5E2F56}" srcOrd="0" destOrd="0" presId="urn:microsoft.com/office/officeart/2005/8/layout/radial6"/>
    <dgm:cxn modelId="{43A2F627-9320-48AF-A20E-BF1A1D941856}" srcId="{5A0248E4-2FFF-4B78-A3C6-91CF41243862}" destId="{7F98511D-6003-4980-B241-C729A783459B}" srcOrd="5" destOrd="0" parTransId="{CBC0FCE7-662F-416F-9B35-8761843F8F38}" sibTransId="{A14347D2-C322-411E-A151-254970CF7B02}"/>
    <dgm:cxn modelId="{85595635-7CDE-4194-91B2-8685FA11DC25}" srcId="{5A0248E4-2FFF-4B78-A3C6-91CF41243862}" destId="{ACAF1902-6945-459D-814F-0C70A3228B56}" srcOrd="3" destOrd="0" parTransId="{44610903-26E2-4F55-9CD1-79582D25259B}" sibTransId="{14C9EA3A-978F-40C6-962F-4E02AE66A238}"/>
    <dgm:cxn modelId="{E1747A46-3CE7-4A43-BF9B-B0037274583B}" type="presOf" srcId="{2DD9DEAF-F0CE-4DB3-A221-66D41919F28C}" destId="{B524C3A3-D36F-4086-AB41-491341D183A3}" srcOrd="0" destOrd="0" presId="urn:microsoft.com/office/officeart/2005/8/layout/radial6"/>
    <dgm:cxn modelId="{59648047-ACCA-49B2-B678-17B042691F0C}" type="presOf" srcId="{ACAF1902-6945-459D-814F-0C70A3228B56}" destId="{90559D92-7D8A-4F0A-960F-4849076F0F1F}" srcOrd="0" destOrd="0" presId="urn:microsoft.com/office/officeart/2005/8/layout/radial6"/>
    <dgm:cxn modelId="{0B721549-DF3D-479E-86C5-6D84BA3B4887}" type="presOf" srcId="{F51050E4-25EA-45B4-8E17-FFD040A4D4B9}" destId="{5AE2FF48-9D7C-4E49-9ADE-25E7DAF07BC2}" srcOrd="0" destOrd="0" presId="urn:microsoft.com/office/officeart/2005/8/layout/radial6"/>
    <dgm:cxn modelId="{8453924A-2E5F-4E24-901C-606F8E1EEEB9}" type="presOf" srcId="{8F2C2A47-94D1-4EA0-AFA7-41E176FAACF1}" destId="{707B5C0D-C45E-4FFD-8DE8-3217E1B52981}" srcOrd="0" destOrd="0" presId="urn:microsoft.com/office/officeart/2005/8/layout/radial6"/>
    <dgm:cxn modelId="{25F9364D-89D0-4391-9F2F-610F822AFB8F}" srcId="{5A0248E4-2FFF-4B78-A3C6-91CF41243862}" destId="{A40A57A0-58AF-42AC-A188-A606BBEB20F0}" srcOrd="4" destOrd="0" parTransId="{057B4127-B5DC-47A9-8572-FBDCA5BF54A2}" sibTransId="{4C5962DE-01BE-408C-B549-1239527DB895}"/>
    <dgm:cxn modelId="{E4CD0973-56AA-4778-928D-CF88AE730394}" srcId="{5A0248E4-2FFF-4B78-A3C6-91CF41243862}" destId="{A0B6613E-82EA-437C-BDDA-49F568134FAC}" srcOrd="0" destOrd="0" parTransId="{817C3F4E-EDC7-4A41-8EC0-97332EF71F68}" sibTransId="{494F2FB5-A916-4A75-87BA-AB8E63FB2EF2}"/>
    <dgm:cxn modelId="{2FE0FD80-929C-4C39-BB79-AB21CFC79A27}" type="presOf" srcId="{BF9037EB-84F4-4C4E-9FE1-E9CABC67BA2D}" destId="{690E96CF-107A-421C-8EDC-B4E72C0E307C}" srcOrd="0" destOrd="0" presId="urn:microsoft.com/office/officeart/2005/8/layout/radial6"/>
    <dgm:cxn modelId="{BAC25587-F137-4481-9F7F-DCBE6864A2BF}" type="presOf" srcId="{494F2FB5-A916-4A75-87BA-AB8E63FB2EF2}" destId="{BBAC7C11-42B2-4295-92A2-000D0A58E14C}" srcOrd="0" destOrd="0" presId="urn:microsoft.com/office/officeart/2005/8/layout/radial6"/>
    <dgm:cxn modelId="{6F0B1E96-CD5B-4123-93FB-17745DCD0D83}" type="presOf" srcId="{5A0248E4-2FFF-4B78-A3C6-91CF41243862}" destId="{58D5FFFE-F262-44E8-98F4-72A743912DB8}" srcOrd="0" destOrd="0" presId="urn:microsoft.com/office/officeart/2005/8/layout/radial6"/>
    <dgm:cxn modelId="{B025BBAA-9F64-4D33-80C2-9C7A23016C24}" type="presOf" srcId="{A40A57A0-58AF-42AC-A188-A606BBEB20F0}" destId="{FD6E32AA-245D-49E0-8201-851317BDE06A}" srcOrd="0" destOrd="0" presId="urn:microsoft.com/office/officeart/2005/8/layout/radial6"/>
    <dgm:cxn modelId="{14C7EABD-5620-41DF-B7EB-2EF9FC95EAB8}" srcId="{CDCC68EE-B1D8-4E78-83A0-C49AFE1A8E26}" destId="{5A0248E4-2FFF-4B78-A3C6-91CF41243862}" srcOrd="0" destOrd="0" parTransId="{8AFE7749-E648-4FCE-8ECA-FDE538874C41}" sibTransId="{C1585069-A468-4E36-9353-567A5B902D7F}"/>
    <dgm:cxn modelId="{6B2BA0C1-2FA8-423E-8010-684A3F5B192A}" type="presOf" srcId="{7F98511D-6003-4980-B241-C729A783459B}" destId="{F1423144-822A-4286-B90C-98663156D83E}" srcOrd="0" destOrd="0" presId="urn:microsoft.com/office/officeart/2005/8/layout/radial6"/>
    <dgm:cxn modelId="{46E501E2-7183-4ED2-B98E-199E2E903EBC}" type="presOf" srcId="{14C9EA3A-978F-40C6-962F-4E02AE66A238}" destId="{4BBD0946-0B0B-4193-B5C9-0865DD7C253F}" srcOrd="0" destOrd="0" presId="urn:microsoft.com/office/officeart/2005/8/layout/radial6"/>
    <dgm:cxn modelId="{F37EFFF4-C268-41F6-ABFC-AACFD88043CA}" type="presOf" srcId="{A14347D2-C322-411E-A151-254970CF7B02}" destId="{2AD297CB-8DE2-4AB6-8A33-E77C839F10B2}" srcOrd="0" destOrd="0" presId="urn:microsoft.com/office/officeart/2005/8/layout/radial6"/>
    <dgm:cxn modelId="{04E04FF9-C089-4353-972E-64176AFAF676}" srcId="{5A0248E4-2FFF-4B78-A3C6-91CF41243862}" destId="{F51050E4-25EA-45B4-8E17-FFD040A4D4B9}" srcOrd="1" destOrd="0" parTransId="{5332D6AE-8DD7-40AF-B5F0-7657DA21F3FA}" sibTransId="{BF9037EB-84F4-4C4E-9FE1-E9CABC67BA2D}"/>
    <dgm:cxn modelId="{25B51EFF-2079-4F35-945F-3A72554592F8}" type="presOf" srcId="{A0B6613E-82EA-437C-BDDA-49F568134FAC}" destId="{10003285-8CD4-40AD-9505-72C633AE5568}" srcOrd="0" destOrd="0" presId="urn:microsoft.com/office/officeart/2005/8/layout/radial6"/>
    <dgm:cxn modelId="{914E3E6B-82CB-44D8-BA9B-88C7289879B8}" type="presParOf" srcId="{E50D9C33-7422-4D48-9684-6905E10A481E}" destId="{58D5FFFE-F262-44E8-98F4-72A743912DB8}" srcOrd="0" destOrd="0" presId="urn:microsoft.com/office/officeart/2005/8/layout/radial6"/>
    <dgm:cxn modelId="{5139F5D6-7952-4B8C-B2F2-BAAA4F2D5577}" type="presParOf" srcId="{E50D9C33-7422-4D48-9684-6905E10A481E}" destId="{10003285-8CD4-40AD-9505-72C633AE5568}" srcOrd="1" destOrd="0" presId="urn:microsoft.com/office/officeart/2005/8/layout/radial6"/>
    <dgm:cxn modelId="{E4990E7C-236B-49D6-BADA-21476CF57F38}" type="presParOf" srcId="{E50D9C33-7422-4D48-9684-6905E10A481E}" destId="{77F3A4DB-23FB-4270-B9C7-62F205720B3B}" srcOrd="2" destOrd="0" presId="urn:microsoft.com/office/officeart/2005/8/layout/radial6"/>
    <dgm:cxn modelId="{729E50AE-CECE-423B-BEF3-5DBDE486384D}" type="presParOf" srcId="{E50D9C33-7422-4D48-9684-6905E10A481E}" destId="{BBAC7C11-42B2-4295-92A2-000D0A58E14C}" srcOrd="3" destOrd="0" presId="urn:microsoft.com/office/officeart/2005/8/layout/radial6"/>
    <dgm:cxn modelId="{C24EFB36-784E-46C9-B253-4FC530A5F6B2}" type="presParOf" srcId="{E50D9C33-7422-4D48-9684-6905E10A481E}" destId="{5AE2FF48-9D7C-4E49-9ADE-25E7DAF07BC2}" srcOrd="4" destOrd="0" presId="urn:microsoft.com/office/officeart/2005/8/layout/radial6"/>
    <dgm:cxn modelId="{8A0FAB99-6F84-4101-BF87-77A7B637F808}" type="presParOf" srcId="{E50D9C33-7422-4D48-9684-6905E10A481E}" destId="{7AB5795C-C2BF-46D4-A0FC-468A588330CB}" srcOrd="5" destOrd="0" presId="urn:microsoft.com/office/officeart/2005/8/layout/radial6"/>
    <dgm:cxn modelId="{6543D22D-7B05-4A55-9345-62CE1C0E7679}" type="presParOf" srcId="{E50D9C33-7422-4D48-9684-6905E10A481E}" destId="{690E96CF-107A-421C-8EDC-B4E72C0E307C}" srcOrd="6" destOrd="0" presId="urn:microsoft.com/office/officeart/2005/8/layout/radial6"/>
    <dgm:cxn modelId="{6991E7BC-5297-4933-BDD7-64EE334A211F}" type="presParOf" srcId="{E50D9C33-7422-4D48-9684-6905E10A481E}" destId="{707B5C0D-C45E-4FFD-8DE8-3217E1B52981}" srcOrd="7" destOrd="0" presId="urn:microsoft.com/office/officeart/2005/8/layout/radial6"/>
    <dgm:cxn modelId="{B9EF6286-1BDF-4D0C-9B57-F3917A31DE49}" type="presParOf" srcId="{E50D9C33-7422-4D48-9684-6905E10A481E}" destId="{A18D407B-CAC8-4B2D-81D2-CD83B9342B0E}" srcOrd="8" destOrd="0" presId="urn:microsoft.com/office/officeart/2005/8/layout/radial6"/>
    <dgm:cxn modelId="{3EA68EFE-809A-4DB5-B8FA-D0AD0EE6E819}" type="presParOf" srcId="{E50D9C33-7422-4D48-9684-6905E10A481E}" destId="{B524C3A3-D36F-4086-AB41-491341D183A3}" srcOrd="9" destOrd="0" presId="urn:microsoft.com/office/officeart/2005/8/layout/radial6"/>
    <dgm:cxn modelId="{6274DA6E-10C3-423B-8F35-0E5F4652F515}" type="presParOf" srcId="{E50D9C33-7422-4D48-9684-6905E10A481E}" destId="{90559D92-7D8A-4F0A-960F-4849076F0F1F}" srcOrd="10" destOrd="0" presId="urn:microsoft.com/office/officeart/2005/8/layout/radial6"/>
    <dgm:cxn modelId="{A212584B-B15B-4878-98FB-7A404790C23D}" type="presParOf" srcId="{E50D9C33-7422-4D48-9684-6905E10A481E}" destId="{07252B39-C69A-48EF-9F07-5EC74F4E649A}" srcOrd="11" destOrd="0" presId="urn:microsoft.com/office/officeart/2005/8/layout/radial6"/>
    <dgm:cxn modelId="{7C008160-8715-47F1-AC49-66F68527B861}" type="presParOf" srcId="{E50D9C33-7422-4D48-9684-6905E10A481E}" destId="{4BBD0946-0B0B-4193-B5C9-0865DD7C253F}" srcOrd="12" destOrd="0" presId="urn:microsoft.com/office/officeart/2005/8/layout/radial6"/>
    <dgm:cxn modelId="{9912F4E1-FC75-4650-9C56-5AD267C5FF2A}" type="presParOf" srcId="{E50D9C33-7422-4D48-9684-6905E10A481E}" destId="{FD6E32AA-245D-49E0-8201-851317BDE06A}" srcOrd="13" destOrd="0" presId="urn:microsoft.com/office/officeart/2005/8/layout/radial6"/>
    <dgm:cxn modelId="{963B8DA3-755B-4FDA-8627-5857FAFB220B}" type="presParOf" srcId="{E50D9C33-7422-4D48-9684-6905E10A481E}" destId="{55DA587B-2D56-4D8A-BC9B-C4A8C01B91E7}" srcOrd="14" destOrd="0" presId="urn:microsoft.com/office/officeart/2005/8/layout/radial6"/>
    <dgm:cxn modelId="{DC073A14-D8F8-41FF-9FA5-099D39C4799A}" type="presParOf" srcId="{E50D9C33-7422-4D48-9684-6905E10A481E}" destId="{430CA8B6-74CD-4697-BC00-37571F5E2F56}" srcOrd="15" destOrd="0" presId="urn:microsoft.com/office/officeart/2005/8/layout/radial6"/>
    <dgm:cxn modelId="{89428D90-A8FE-4FE5-88D7-DECF3C1377A0}" type="presParOf" srcId="{E50D9C33-7422-4D48-9684-6905E10A481E}" destId="{F1423144-822A-4286-B90C-98663156D83E}" srcOrd="16" destOrd="0" presId="urn:microsoft.com/office/officeart/2005/8/layout/radial6"/>
    <dgm:cxn modelId="{5DC943C0-009B-48EE-9673-6082ADF26545}" type="presParOf" srcId="{E50D9C33-7422-4D48-9684-6905E10A481E}" destId="{2DB42962-CFBF-484F-90AA-FB4CFAB958B1}" srcOrd="17" destOrd="0" presId="urn:microsoft.com/office/officeart/2005/8/layout/radial6"/>
    <dgm:cxn modelId="{830861AA-EA03-46DE-B0FE-19C8E2CECB5D}" type="presParOf" srcId="{E50D9C33-7422-4D48-9684-6905E10A481E}" destId="{2AD297CB-8DE2-4AB6-8A33-E77C839F10B2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AA61C01-C744-48B2-A01E-1539F2E226EB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EBABA4ED-1FDB-47EB-A51E-2B71F58797DF}">
      <dgm:prSet phldrT="[Texto]"/>
      <dgm:spPr/>
      <dgm:t>
        <a:bodyPr/>
        <a:lstStyle/>
        <a:p>
          <a:pPr algn="ctr"/>
          <a:r>
            <a:rPr lang="es-ES" b="1" dirty="0"/>
            <a:t>Filosofía</a:t>
          </a:r>
        </a:p>
      </dgm:t>
    </dgm:pt>
    <dgm:pt modelId="{62609B21-250A-4199-97B7-3C348776E762}" type="parTrans" cxnId="{2460933C-C9FB-4E28-A6D0-612EE2F5598B}">
      <dgm:prSet/>
      <dgm:spPr/>
      <dgm:t>
        <a:bodyPr/>
        <a:lstStyle/>
        <a:p>
          <a:pPr algn="just"/>
          <a:endParaRPr lang="es-ES"/>
        </a:p>
      </dgm:t>
    </dgm:pt>
    <dgm:pt modelId="{4CE432DC-330B-4EAF-92CE-A416C4BB6789}" type="sibTrans" cxnId="{2460933C-C9FB-4E28-A6D0-612EE2F5598B}">
      <dgm:prSet/>
      <dgm:spPr/>
      <dgm:t>
        <a:bodyPr/>
        <a:lstStyle/>
        <a:p>
          <a:pPr algn="just"/>
          <a:endParaRPr lang="es-ES"/>
        </a:p>
      </dgm:t>
    </dgm:pt>
    <dgm:pt modelId="{F5782A87-0064-4627-9496-D1C57270AE83}">
      <dgm:prSet phldrT="[Texto]"/>
      <dgm:spPr/>
      <dgm:t>
        <a:bodyPr/>
        <a:lstStyle/>
        <a:p>
          <a:pPr algn="ctr"/>
          <a:r>
            <a:rPr lang="es-MX" b="0" i="0" dirty="0"/>
            <a:t>Nuestros valores al servicio de</a:t>
          </a:r>
          <a:br>
            <a:rPr lang="es-MX" dirty="0"/>
          </a:br>
          <a:r>
            <a:rPr lang="es-MX" b="0" i="0" dirty="0"/>
            <a:t>un proyecto compartido contigo.</a:t>
          </a:r>
          <a:endParaRPr lang="es-ES" dirty="0"/>
        </a:p>
      </dgm:t>
    </dgm:pt>
    <dgm:pt modelId="{223CD375-B438-47AE-B75F-3C791A525A06}" type="parTrans" cxnId="{064C7C06-6DDF-4111-BEDA-C77A6E9891D2}">
      <dgm:prSet/>
      <dgm:spPr/>
      <dgm:t>
        <a:bodyPr/>
        <a:lstStyle/>
        <a:p>
          <a:pPr algn="just"/>
          <a:endParaRPr lang="es-ES"/>
        </a:p>
      </dgm:t>
    </dgm:pt>
    <dgm:pt modelId="{44CB9FCA-410C-4E8B-BB9C-34182CBAD97F}" type="sibTrans" cxnId="{064C7C06-6DDF-4111-BEDA-C77A6E9891D2}">
      <dgm:prSet/>
      <dgm:spPr/>
      <dgm:t>
        <a:bodyPr/>
        <a:lstStyle/>
        <a:p>
          <a:pPr algn="just"/>
          <a:endParaRPr lang="es-ES"/>
        </a:p>
      </dgm:t>
    </dgm:pt>
    <dgm:pt modelId="{E481755E-7265-4AA5-91B4-7DC6B05C2622}">
      <dgm:prSet phldrT="[Texto]"/>
      <dgm:spPr/>
      <dgm:t>
        <a:bodyPr/>
        <a:lstStyle/>
        <a:p>
          <a:pPr algn="ctr"/>
          <a:r>
            <a:rPr lang="es-ES" b="1" dirty="0"/>
            <a:t>Políticas</a:t>
          </a:r>
        </a:p>
      </dgm:t>
    </dgm:pt>
    <dgm:pt modelId="{C288665D-CA63-4B39-A07F-BA87452B151B}" type="parTrans" cxnId="{83847B1B-917B-4F4B-A0C8-22DA22D414BB}">
      <dgm:prSet/>
      <dgm:spPr/>
      <dgm:t>
        <a:bodyPr/>
        <a:lstStyle/>
        <a:p>
          <a:pPr algn="just"/>
          <a:endParaRPr lang="es-ES"/>
        </a:p>
      </dgm:t>
    </dgm:pt>
    <dgm:pt modelId="{65BC9669-B6D9-4C55-AF1D-5FEA1D0D2526}" type="sibTrans" cxnId="{83847B1B-917B-4F4B-A0C8-22DA22D414BB}">
      <dgm:prSet/>
      <dgm:spPr/>
      <dgm:t>
        <a:bodyPr/>
        <a:lstStyle/>
        <a:p>
          <a:pPr algn="just"/>
          <a:endParaRPr lang="es-ES"/>
        </a:p>
      </dgm:t>
    </dgm:pt>
    <dgm:pt modelId="{559A4588-3BB7-42B2-AEE1-93F14FCFE010}">
      <dgm:prSet phldrT="[Texto]"/>
      <dgm:spPr/>
      <dgm:t>
        <a:bodyPr/>
        <a:lstStyle/>
        <a:p>
          <a:pPr algn="ctr"/>
          <a:r>
            <a:rPr lang="es-ES" dirty="0"/>
            <a:t>Una filosofía pensada para ti.</a:t>
          </a:r>
        </a:p>
      </dgm:t>
    </dgm:pt>
    <dgm:pt modelId="{28D1D3B9-341F-4C39-8590-3909E2D1EE03}" type="parTrans" cxnId="{F9E7EB73-931B-465F-AE94-58F6BA1C2418}">
      <dgm:prSet/>
      <dgm:spPr/>
      <dgm:t>
        <a:bodyPr/>
        <a:lstStyle/>
        <a:p>
          <a:pPr algn="just"/>
          <a:endParaRPr lang="es-ES"/>
        </a:p>
      </dgm:t>
    </dgm:pt>
    <dgm:pt modelId="{D5627D93-DC70-470F-80CC-72267EED136F}" type="sibTrans" cxnId="{F9E7EB73-931B-465F-AE94-58F6BA1C2418}">
      <dgm:prSet/>
      <dgm:spPr/>
      <dgm:t>
        <a:bodyPr/>
        <a:lstStyle/>
        <a:p>
          <a:pPr algn="just"/>
          <a:endParaRPr lang="es-ES"/>
        </a:p>
      </dgm:t>
    </dgm:pt>
    <dgm:pt modelId="{2BA0C902-240F-4BAD-A3B7-807C38EF5318}">
      <dgm:prSet phldrT="[Texto]"/>
      <dgm:spPr/>
      <dgm:t>
        <a:bodyPr/>
        <a:lstStyle/>
        <a:p>
          <a:pPr algn="ctr"/>
          <a:r>
            <a:rPr lang="es-ES" dirty="0"/>
            <a:t>Autos adaptados a tu estilo de vida.</a:t>
          </a:r>
        </a:p>
      </dgm:t>
    </dgm:pt>
    <dgm:pt modelId="{21F38BA0-4235-4F0B-9BB7-DA45300A30BA}" type="parTrans" cxnId="{E4823F22-C9EF-4DC7-AA46-63A578567768}">
      <dgm:prSet/>
      <dgm:spPr/>
      <dgm:t>
        <a:bodyPr/>
        <a:lstStyle/>
        <a:p>
          <a:pPr algn="just"/>
          <a:endParaRPr lang="es-ES"/>
        </a:p>
      </dgm:t>
    </dgm:pt>
    <dgm:pt modelId="{AEE87CD2-3890-4C47-99AA-6BDDF9A750AD}" type="sibTrans" cxnId="{E4823F22-C9EF-4DC7-AA46-63A578567768}">
      <dgm:prSet/>
      <dgm:spPr/>
      <dgm:t>
        <a:bodyPr/>
        <a:lstStyle/>
        <a:p>
          <a:pPr algn="just"/>
          <a:endParaRPr lang="es-ES"/>
        </a:p>
      </dgm:t>
    </dgm:pt>
    <dgm:pt modelId="{F6AD213E-DA86-4C32-9EBB-F366DAF5C310}">
      <dgm:prSet phldrT="[Texto]"/>
      <dgm:spPr/>
      <dgm:t>
        <a:bodyPr/>
        <a:lstStyle/>
        <a:p>
          <a:pPr algn="ctr"/>
          <a:r>
            <a:rPr lang="es-ES" b="1" dirty="0"/>
            <a:t>Pilares Estratégicos</a:t>
          </a:r>
        </a:p>
      </dgm:t>
    </dgm:pt>
    <dgm:pt modelId="{93F0EF83-ECBB-4DFD-95D2-6B97C29ABAF6}" type="parTrans" cxnId="{0464CDF4-D607-48E6-AA7E-01814157B5B3}">
      <dgm:prSet/>
      <dgm:spPr/>
      <dgm:t>
        <a:bodyPr/>
        <a:lstStyle/>
        <a:p>
          <a:pPr algn="just"/>
          <a:endParaRPr lang="es-ES"/>
        </a:p>
      </dgm:t>
    </dgm:pt>
    <dgm:pt modelId="{91942DAA-734E-44A4-A6C4-9C1FB2930D54}" type="sibTrans" cxnId="{0464CDF4-D607-48E6-AA7E-01814157B5B3}">
      <dgm:prSet/>
      <dgm:spPr/>
      <dgm:t>
        <a:bodyPr/>
        <a:lstStyle/>
        <a:p>
          <a:pPr algn="just"/>
          <a:endParaRPr lang="es-ES"/>
        </a:p>
      </dgm:t>
    </dgm:pt>
    <dgm:pt modelId="{BDD659C6-D99C-4CC1-9322-100E77EC0244}">
      <dgm:prSet phldrT="[Texto]"/>
      <dgm:spPr/>
      <dgm:t>
        <a:bodyPr/>
        <a:lstStyle/>
        <a:p>
          <a:pPr algn="ctr"/>
          <a:endParaRPr lang="es-ES" dirty="0"/>
        </a:p>
      </dgm:t>
    </dgm:pt>
    <dgm:pt modelId="{CE00B192-ABCA-4461-8AD5-590092A2CDF7}" type="parTrans" cxnId="{91857C36-637C-4549-B60C-0BD8E9B5060C}">
      <dgm:prSet/>
      <dgm:spPr/>
      <dgm:t>
        <a:bodyPr/>
        <a:lstStyle/>
        <a:p>
          <a:pPr algn="just"/>
          <a:endParaRPr lang="es-ES"/>
        </a:p>
      </dgm:t>
    </dgm:pt>
    <dgm:pt modelId="{B1703D39-55AD-490D-BD9B-90588F610B61}" type="sibTrans" cxnId="{91857C36-637C-4549-B60C-0BD8E9B5060C}">
      <dgm:prSet/>
      <dgm:spPr/>
      <dgm:t>
        <a:bodyPr/>
        <a:lstStyle/>
        <a:p>
          <a:pPr algn="just"/>
          <a:endParaRPr lang="es-ES"/>
        </a:p>
      </dgm:t>
    </dgm:pt>
    <dgm:pt modelId="{595BC25A-BE14-4BF3-9DC6-15F1ED16F94A}">
      <dgm:prSet phldrT="[Texto]"/>
      <dgm:spPr/>
      <dgm:t>
        <a:bodyPr/>
        <a:lstStyle/>
        <a:p>
          <a:pPr algn="ctr"/>
          <a:r>
            <a:rPr lang="es-ES" dirty="0"/>
            <a:t>Seguridad Vial</a:t>
          </a:r>
        </a:p>
      </dgm:t>
    </dgm:pt>
    <dgm:pt modelId="{3A619734-916B-4DC0-9CE9-BBEE0EAA2D7C}" type="parTrans" cxnId="{C5029A6C-0B89-4C71-A045-EDCA149F3852}">
      <dgm:prSet/>
      <dgm:spPr/>
      <dgm:t>
        <a:bodyPr/>
        <a:lstStyle/>
        <a:p>
          <a:pPr algn="just"/>
          <a:endParaRPr lang="es-ES"/>
        </a:p>
      </dgm:t>
    </dgm:pt>
    <dgm:pt modelId="{F9C9FCB4-F2C8-4505-996F-02BDB7CC435B}" type="sibTrans" cxnId="{C5029A6C-0B89-4C71-A045-EDCA149F3852}">
      <dgm:prSet/>
      <dgm:spPr/>
      <dgm:t>
        <a:bodyPr/>
        <a:lstStyle/>
        <a:p>
          <a:pPr algn="just"/>
          <a:endParaRPr lang="es-ES"/>
        </a:p>
      </dgm:t>
    </dgm:pt>
    <dgm:pt modelId="{CF00B6F8-85AE-4927-BC1D-7ACB3C8F1551}">
      <dgm:prSet phldrT="[Texto]"/>
      <dgm:spPr/>
      <dgm:t>
        <a:bodyPr/>
        <a:lstStyle/>
        <a:p>
          <a:pPr algn="ctr"/>
          <a:r>
            <a:rPr lang="es-ES" dirty="0"/>
            <a:t>Comprometidos con el planeta.</a:t>
          </a:r>
        </a:p>
      </dgm:t>
    </dgm:pt>
    <dgm:pt modelId="{51FD2CBC-0403-475B-805E-1877DC6E9B4B}" type="parTrans" cxnId="{E337BD16-8631-401F-BD9B-F6CE971D8F95}">
      <dgm:prSet/>
      <dgm:spPr/>
      <dgm:t>
        <a:bodyPr/>
        <a:lstStyle/>
        <a:p>
          <a:pPr algn="just"/>
          <a:endParaRPr lang="es-ES"/>
        </a:p>
      </dgm:t>
    </dgm:pt>
    <dgm:pt modelId="{6C0C72EE-6BDD-4D60-85E5-3D4215E56BC5}" type="sibTrans" cxnId="{E337BD16-8631-401F-BD9B-F6CE971D8F95}">
      <dgm:prSet/>
      <dgm:spPr/>
      <dgm:t>
        <a:bodyPr/>
        <a:lstStyle/>
        <a:p>
          <a:pPr algn="just"/>
          <a:endParaRPr lang="es-ES"/>
        </a:p>
      </dgm:t>
    </dgm:pt>
    <dgm:pt modelId="{3BF83C0A-F272-4665-8090-5BF8B51178B7}">
      <dgm:prSet phldrT="[Texto]"/>
      <dgm:spPr/>
      <dgm:t>
        <a:bodyPr/>
        <a:lstStyle/>
        <a:p>
          <a:pPr algn="ctr"/>
          <a:r>
            <a:rPr lang="es-ES" dirty="0"/>
            <a:t>Pensamos siempre en tu seguridad.</a:t>
          </a:r>
        </a:p>
      </dgm:t>
    </dgm:pt>
    <dgm:pt modelId="{D4633661-AE8E-4EC9-A6EE-1CC600B0597D}" type="parTrans" cxnId="{84DD3010-F7B9-4A28-ACAF-A8794A51D457}">
      <dgm:prSet/>
      <dgm:spPr/>
      <dgm:t>
        <a:bodyPr/>
        <a:lstStyle/>
        <a:p>
          <a:pPr algn="just"/>
          <a:endParaRPr lang="es-ES"/>
        </a:p>
      </dgm:t>
    </dgm:pt>
    <dgm:pt modelId="{1DE46AEA-6B24-49AF-84C2-A65F3A5B8435}" type="sibTrans" cxnId="{84DD3010-F7B9-4A28-ACAF-A8794A51D457}">
      <dgm:prSet/>
      <dgm:spPr/>
      <dgm:t>
        <a:bodyPr/>
        <a:lstStyle/>
        <a:p>
          <a:pPr algn="just"/>
          <a:endParaRPr lang="es-ES"/>
        </a:p>
      </dgm:t>
    </dgm:pt>
    <dgm:pt modelId="{3E620344-37E1-4A58-AF18-03D0FB6404B1}">
      <dgm:prSet phldrT="[Texto]"/>
      <dgm:spPr/>
      <dgm:t>
        <a:bodyPr/>
        <a:lstStyle/>
        <a:p>
          <a:pPr algn="ctr"/>
          <a:r>
            <a:rPr lang="es-ES" dirty="0"/>
            <a:t>Educación</a:t>
          </a:r>
        </a:p>
      </dgm:t>
    </dgm:pt>
    <dgm:pt modelId="{219A3A50-AE0D-4121-A510-6A33347F1046}" type="parTrans" cxnId="{C953DA34-241F-4D5E-850F-FA29E9DF40D5}">
      <dgm:prSet/>
      <dgm:spPr/>
      <dgm:t>
        <a:bodyPr/>
        <a:lstStyle/>
        <a:p>
          <a:pPr algn="just"/>
          <a:endParaRPr lang="es-ES"/>
        </a:p>
      </dgm:t>
    </dgm:pt>
    <dgm:pt modelId="{92DB28B5-3130-4D1A-8032-1AAF72FA68E3}" type="sibTrans" cxnId="{C953DA34-241F-4D5E-850F-FA29E9DF40D5}">
      <dgm:prSet/>
      <dgm:spPr/>
      <dgm:t>
        <a:bodyPr/>
        <a:lstStyle/>
        <a:p>
          <a:pPr algn="just"/>
          <a:endParaRPr lang="es-ES"/>
        </a:p>
      </dgm:t>
    </dgm:pt>
    <dgm:pt modelId="{7FB5805A-BAE3-4C8C-81E0-CA18151CE879}">
      <dgm:prSet phldrT="[Texto]"/>
      <dgm:spPr/>
      <dgm:t>
        <a:bodyPr/>
        <a:lstStyle/>
        <a:p>
          <a:pPr algn="ctr"/>
          <a:r>
            <a:rPr lang="es-ES" dirty="0"/>
            <a:t>Medio Ambiente</a:t>
          </a:r>
        </a:p>
      </dgm:t>
    </dgm:pt>
    <dgm:pt modelId="{2A45E218-4ACE-4E32-90CA-32042D7B4F11}" type="parTrans" cxnId="{CC93339E-5572-4F3A-90F3-5462F3D2A6ED}">
      <dgm:prSet/>
      <dgm:spPr/>
      <dgm:t>
        <a:bodyPr/>
        <a:lstStyle/>
        <a:p>
          <a:pPr algn="just"/>
          <a:endParaRPr lang="es-ES"/>
        </a:p>
      </dgm:t>
    </dgm:pt>
    <dgm:pt modelId="{D0784011-F08E-4B54-918E-03B69AD02E85}" type="sibTrans" cxnId="{CC93339E-5572-4F3A-90F3-5462F3D2A6ED}">
      <dgm:prSet/>
      <dgm:spPr/>
      <dgm:t>
        <a:bodyPr/>
        <a:lstStyle/>
        <a:p>
          <a:pPr algn="just"/>
          <a:endParaRPr lang="es-ES"/>
        </a:p>
      </dgm:t>
    </dgm:pt>
    <dgm:pt modelId="{223B9C80-2167-40EB-A5C7-14F507BB422E}">
      <dgm:prSet/>
      <dgm:spPr/>
      <dgm:t>
        <a:bodyPr/>
        <a:lstStyle/>
        <a:p>
          <a:r>
            <a:rPr lang="es-ES" b="1" dirty="0"/>
            <a:t>Cultura</a:t>
          </a:r>
        </a:p>
      </dgm:t>
    </dgm:pt>
    <dgm:pt modelId="{58BC8821-7818-4AD7-B852-FAC482C534CF}" type="parTrans" cxnId="{A7DC7643-119E-4CA1-93FF-B8679E19F909}">
      <dgm:prSet/>
      <dgm:spPr/>
      <dgm:t>
        <a:bodyPr/>
        <a:lstStyle/>
        <a:p>
          <a:endParaRPr lang="es-ES"/>
        </a:p>
      </dgm:t>
    </dgm:pt>
    <dgm:pt modelId="{6FDCEA66-D50D-48B8-920E-BD5129713AC0}" type="sibTrans" cxnId="{A7DC7643-119E-4CA1-93FF-B8679E19F909}">
      <dgm:prSet/>
      <dgm:spPr/>
      <dgm:t>
        <a:bodyPr/>
        <a:lstStyle/>
        <a:p>
          <a:endParaRPr lang="es-ES"/>
        </a:p>
      </dgm:t>
    </dgm:pt>
    <dgm:pt modelId="{8A60212C-C4BA-4867-966B-19A860E242D6}">
      <dgm:prSet/>
      <dgm:spPr/>
      <dgm:t>
        <a:bodyPr/>
        <a:lstStyle/>
        <a:p>
          <a:pPr algn="ctr"/>
          <a:endParaRPr lang="es-ES"/>
        </a:p>
      </dgm:t>
    </dgm:pt>
    <dgm:pt modelId="{057EEBF8-07EB-493D-B1C3-609CF9A07C0D}" type="parTrans" cxnId="{0EF9ABDA-E9C0-4C80-BC71-2E453644E52F}">
      <dgm:prSet/>
      <dgm:spPr/>
      <dgm:t>
        <a:bodyPr/>
        <a:lstStyle/>
        <a:p>
          <a:endParaRPr lang="es-ES"/>
        </a:p>
      </dgm:t>
    </dgm:pt>
    <dgm:pt modelId="{448CBC12-1F34-4A43-A98E-1FF0752757D7}" type="sibTrans" cxnId="{0EF9ABDA-E9C0-4C80-BC71-2E453644E52F}">
      <dgm:prSet/>
      <dgm:spPr/>
      <dgm:t>
        <a:bodyPr/>
        <a:lstStyle/>
        <a:p>
          <a:endParaRPr lang="es-ES"/>
        </a:p>
      </dgm:t>
    </dgm:pt>
    <dgm:pt modelId="{D83B27FC-D6E9-47D4-BC11-9EC0B351432B}">
      <dgm:prSet/>
      <dgm:spPr/>
      <dgm:t>
        <a:bodyPr/>
        <a:lstStyle/>
        <a:p>
          <a:pPr algn="ctr"/>
          <a:endParaRPr lang="es-ES"/>
        </a:p>
      </dgm:t>
    </dgm:pt>
    <dgm:pt modelId="{115C579C-F9F3-4381-B628-F3A34132EC3C}" type="parTrans" cxnId="{B81296B0-8A79-41BC-B5F7-6656C9D175BD}">
      <dgm:prSet/>
      <dgm:spPr/>
      <dgm:t>
        <a:bodyPr/>
        <a:lstStyle/>
        <a:p>
          <a:endParaRPr lang="es-ES"/>
        </a:p>
      </dgm:t>
    </dgm:pt>
    <dgm:pt modelId="{326220F3-CEBE-4377-B47D-0BECBD12BE4F}" type="sibTrans" cxnId="{B81296B0-8A79-41BC-B5F7-6656C9D175BD}">
      <dgm:prSet/>
      <dgm:spPr/>
      <dgm:t>
        <a:bodyPr/>
        <a:lstStyle/>
        <a:p>
          <a:endParaRPr lang="es-ES"/>
        </a:p>
      </dgm:t>
    </dgm:pt>
    <dgm:pt modelId="{1762BEA4-E09E-4845-B771-4AE5C9742804}">
      <dgm:prSet/>
      <dgm:spPr/>
      <dgm:t>
        <a:bodyPr/>
        <a:lstStyle/>
        <a:p>
          <a:pPr algn="ctr"/>
          <a:r>
            <a:rPr lang="es-MX" b="0" i="0" dirty="0"/>
            <a:t> Está basada en principios e ideas, que han dado forma a una cultura y a un estilo de trabajo que la ha llevado a transformarse en el principal productor de vehículos a nivel mundial, y la sexta empresa más grande del mundo.</a:t>
          </a:r>
          <a:endParaRPr lang="es-MX" dirty="0"/>
        </a:p>
      </dgm:t>
    </dgm:pt>
    <dgm:pt modelId="{7A94DBB4-CAEA-49B0-91A7-95A2EF941E9B}" type="parTrans" cxnId="{779ACB96-A490-4FB5-B352-8EE26FCA4281}">
      <dgm:prSet/>
      <dgm:spPr/>
      <dgm:t>
        <a:bodyPr/>
        <a:lstStyle/>
        <a:p>
          <a:endParaRPr lang="es-ES"/>
        </a:p>
      </dgm:t>
    </dgm:pt>
    <dgm:pt modelId="{C67A34AC-1D2D-4B93-BB01-F7E94171DE58}" type="sibTrans" cxnId="{779ACB96-A490-4FB5-B352-8EE26FCA4281}">
      <dgm:prSet/>
      <dgm:spPr/>
      <dgm:t>
        <a:bodyPr/>
        <a:lstStyle/>
        <a:p>
          <a:endParaRPr lang="es-ES"/>
        </a:p>
      </dgm:t>
    </dgm:pt>
    <dgm:pt modelId="{926E2B3C-127A-4794-B2B5-2149605C1A2F}">
      <dgm:prSet phldrT="[Texto]"/>
      <dgm:spPr/>
      <dgm:t>
        <a:bodyPr/>
        <a:lstStyle/>
        <a:p>
          <a:pPr algn="ctr"/>
          <a:r>
            <a:rPr lang="es-MX" b="0" i="0" dirty="0"/>
            <a:t>El Estilo Toyota de administración se ha transformado en una filosofía de vida para todos los que allí trabajan; no son solo pautas de comportamiento, sino que también fundamentos para el desarrollo del ser íntegro.</a:t>
          </a:r>
          <a:endParaRPr lang="es-ES" dirty="0"/>
        </a:p>
      </dgm:t>
    </dgm:pt>
    <dgm:pt modelId="{85CB4A98-4CF9-4EB9-B450-1B448ADACF02}" type="parTrans" cxnId="{1725F0DD-DF6B-4147-AFB1-8DB4664F4120}">
      <dgm:prSet/>
      <dgm:spPr/>
      <dgm:t>
        <a:bodyPr/>
        <a:lstStyle/>
        <a:p>
          <a:endParaRPr lang="es-ES"/>
        </a:p>
      </dgm:t>
    </dgm:pt>
    <dgm:pt modelId="{E3C59C41-F632-4121-8D1C-5FC98E38D4B4}" type="sibTrans" cxnId="{1725F0DD-DF6B-4147-AFB1-8DB4664F4120}">
      <dgm:prSet/>
      <dgm:spPr/>
      <dgm:t>
        <a:bodyPr/>
        <a:lstStyle/>
        <a:p>
          <a:endParaRPr lang="es-ES"/>
        </a:p>
      </dgm:t>
    </dgm:pt>
    <dgm:pt modelId="{7AC0D3B6-7B3D-4433-92DD-072B3E2864BB}" type="pres">
      <dgm:prSet presAssocID="{DAA61C01-C744-48B2-A01E-1539F2E226EB}" presName="Name0" presStyleCnt="0">
        <dgm:presLayoutVars>
          <dgm:dir/>
          <dgm:animLvl val="lvl"/>
          <dgm:resizeHandles val="exact"/>
        </dgm:presLayoutVars>
      </dgm:prSet>
      <dgm:spPr/>
    </dgm:pt>
    <dgm:pt modelId="{7DEB05D4-8DEE-4BF6-BF5F-970CDBC31BD8}" type="pres">
      <dgm:prSet presAssocID="{EBABA4ED-1FDB-47EB-A51E-2B71F58797DF}" presName="composite" presStyleCnt="0"/>
      <dgm:spPr/>
    </dgm:pt>
    <dgm:pt modelId="{937A2C9F-C61F-4FEA-B510-DDD6EA547AD5}" type="pres">
      <dgm:prSet presAssocID="{EBABA4ED-1FDB-47EB-A51E-2B71F58797DF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DAB48A87-5B1F-432D-8EAE-4ED350BB546E}" type="pres">
      <dgm:prSet presAssocID="{EBABA4ED-1FDB-47EB-A51E-2B71F58797DF}" presName="desTx" presStyleLbl="alignAccFollowNode1" presStyleIdx="0" presStyleCnt="4">
        <dgm:presLayoutVars>
          <dgm:bulletEnabled val="1"/>
        </dgm:presLayoutVars>
      </dgm:prSet>
      <dgm:spPr/>
    </dgm:pt>
    <dgm:pt modelId="{9303C36A-3144-4AFD-9AE5-21DF73765EC3}" type="pres">
      <dgm:prSet presAssocID="{4CE432DC-330B-4EAF-92CE-A416C4BB6789}" presName="space" presStyleCnt="0"/>
      <dgm:spPr/>
    </dgm:pt>
    <dgm:pt modelId="{A383A405-FD0E-477F-AE8A-F746E82DAAB6}" type="pres">
      <dgm:prSet presAssocID="{E481755E-7265-4AA5-91B4-7DC6B05C2622}" presName="composite" presStyleCnt="0"/>
      <dgm:spPr/>
    </dgm:pt>
    <dgm:pt modelId="{1900FE76-75DC-4D12-93F9-BFF4333037C9}" type="pres">
      <dgm:prSet presAssocID="{E481755E-7265-4AA5-91B4-7DC6B05C2622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5E89317F-2708-4F54-9F0A-DDABB0FA6BA4}" type="pres">
      <dgm:prSet presAssocID="{E481755E-7265-4AA5-91B4-7DC6B05C2622}" presName="desTx" presStyleLbl="alignAccFollowNode1" presStyleIdx="1" presStyleCnt="4">
        <dgm:presLayoutVars>
          <dgm:bulletEnabled val="1"/>
        </dgm:presLayoutVars>
      </dgm:prSet>
      <dgm:spPr/>
    </dgm:pt>
    <dgm:pt modelId="{4DEA4766-A2C7-4692-9DA4-CCF89163A2C3}" type="pres">
      <dgm:prSet presAssocID="{65BC9669-B6D9-4C55-AF1D-5FEA1D0D2526}" presName="space" presStyleCnt="0"/>
      <dgm:spPr/>
    </dgm:pt>
    <dgm:pt modelId="{60DD7BC6-E187-4A2B-855D-C8689EB33CAB}" type="pres">
      <dgm:prSet presAssocID="{F6AD213E-DA86-4C32-9EBB-F366DAF5C310}" presName="composite" presStyleCnt="0"/>
      <dgm:spPr/>
    </dgm:pt>
    <dgm:pt modelId="{B8344709-908D-4B45-8350-7B61A0E46C4E}" type="pres">
      <dgm:prSet presAssocID="{F6AD213E-DA86-4C32-9EBB-F366DAF5C310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35D43763-56A3-4185-83FC-22FD6D3E5911}" type="pres">
      <dgm:prSet presAssocID="{F6AD213E-DA86-4C32-9EBB-F366DAF5C310}" presName="desTx" presStyleLbl="alignAccFollowNode1" presStyleIdx="2" presStyleCnt="4">
        <dgm:presLayoutVars>
          <dgm:bulletEnabled val="1"/>
        </dgm:presLayoutVars>
      </dgm:prSet>
      <dgm:spPr/>
    </dgm:pt>
    <dgm:pt modelId="{FE0D342D-E2BF-42C0-9A49-22842EA907D5}" type="pres">
      <dgm:prSet presAssocID="{91942DAA-734E-44A4-A6C4-9C1FB2930D54}" presName="space" presStyleCnt="0"/>
      <dgm:spPr/>
    </dgm:pt>
    <dgm:pt modelId="{C9804C50-4355-49FE-BFDC-2BDF5D3EB106}" type="pres">
      <dgm:prSet presAssocID="{223B9C80-2167-40EB-A5C7-14F507BB422E}" presName="composite" presStyleCnt="0"/>
      <dgm:spPr/>
    </dgm:pt>
    <dgm:pt modelId="{A95323A6-9CD5-48FE-95C9-1DA4C6001652}" type="pres">
      <dgm:prSet presAssocID="{223B9C80-2167-40EB-A5C7-14F507BB422E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049DC551-D6B0-411A-993F-07E4A8DFD4D3}" type="pres">
      <dgm:prSet presAssocID="{223B9C80-2167-40EB-A5C7-14F507BB422E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49E53603-42A1-4FFE-A6BF-5CD701216701}" type="presOf" srcId="{CF00B6F8-85AE-4927-BC1D-7ACB3C8F1551}" destId="{5E89317F-2708-4F54-9F0A-DDABB0FA6BA4}" srcOrd="0" destOrd="2" presId="urn:microsoft.com/office/officeart/2005/8/layout/hList1"/>
    <dgm:cxn modelId="{064C7C06-6DDF-4111-BEDA-C77A6E9891D2}" srcId="{EBABA4ED-1FDB-47EB-A51E-2B71F58797DF}" destId="{F5782A87-0064-4627-9496-D1C57270AE83}" srcOrd="0" destOrd="0" parTransId="{223CD375-B438-47AE-B75F-3C791A525A06}" sibTransId="{44CB9FCA-410C-4E8B-BB9C-34182CBAD97F}"/>
    <dgm:cxn modelId="{FB3DAC0C-CA1A-4874-945C-4F31E5988CD7}" type="presOf" srcId="{559A4588-3BB7-42B2-AEE1-93F14FCFE010}" destId="{5E89317F-2708-4F54-9F0A-DDABB0FA6BA4}" srcOrd="0" destOrd="0" presId="urn:microsoft.com/office/officeart/2005/8/layout/hList1"/>
    <dgm:cxn modelId="{84DD3010-F7B9-4A28-ACAF-A8794A51D457}" srcId="{E481755E-7265-4AA5-91B4-7DC6B05C2622}" destId="{3BF83C0A-F272-4665-8090-5BF8B51178B7}" srcOrd="3" destOrd="0" parTransId="{D4633661-AE8E-4EC9-A6EE-1CC600B0597D}" sibTransId="{1DE46AEA-6B24-49AF-84C2-A65F3A5B8435}"/>
    <dgm:cxn modelId="{49144310-9E74-4F98-9E01-48813EE415FB}" type="presOf" srcId="{DAA61C01-C744-48B2-A01E-1539F2E226EB}" destId="{7AC0D3B6-7B3D-4433-92DD-072B3E2864BB}" srcOrd="0" destOrd="0" presId="urn:microsoft.com/office/officeart/2005/8/layout/hList1"/>
    <dgm:cxn modelId="{31D91513-B664-4D22-AF2A-A1A200978E10}" type="presOf" srcId="{926E2B3C-127A-4794-B2B5-2149605C1A2F}" destId="{DAB48A87-5B1F-432D-8EAE-4ED350BB546E}" srcOrd="0" destOrd="1" presId="urn:microsoft.com/office/officeart/2005/8/layout/hList1"/>
    <dgm:cxn modelId="{E337BD16-8631-401F-BD9B-F6CE971D8F95}" srcId="{E481755E-7265-4AA5-91B4-7DC6B05C2622}" destId="{CF00B6F8-85AE-4927-BC1D-7ACB3C8F1551}" srcOrd="2" destOrd="0" parTransId="{51FD2CBC-0403-475B-805E-1877DC6E9B4B}" sibTransId="{6C0C72EE-6BDD-4D60-85E5-3D4215E56BC5}"/>
    <dgm:cxn modelId="{83847B1B-917B-4F4B-A0C8-22DA22D414BB}" srcId="{DAA61C01-C744-48B2-A01E-1539F2E226EB}" destId="{E481755E-7265-4AA5-91B4-7DC6B05C2622}" srcOrd="1" destOrd="0" parTransId="{C288665D-CA63-4B39-A07F-BA87452B151B}" sibTransId="{65BC9669-B6D9-4C55-AF1D-5FEA1D0D2526}"/>
    <dgm:cxn modelId="{E4823F22-C9EF-4DC7-AA46-63A578567768}" srcId="{E481755E-7265-4AA5-91B4-7DC6B05C2622}" destId="{2BA0C902-240F-4BAD-A3B7-807C38EF5318}" srcOrd="1" destOrd="0" parTransId="{21F38BA0-4235-4F0B-9BB7-DA45300A30BA}" sibTransId="{AEE87CD2-3890-4C47-99AA-6BDDF9A750AD}"/>
    <dgm:cxn modelId="{C953DA34-241F-4D5E-850F-FA29E9DF40D5}" srcId="{F6AD213E-DA86-4C32-9EBB-F366DAF5C310}" destId="{3E620344-37E1-4A58-AF18-03D0FB6404B1}" srcOrd="2" destOrd="0" parTransId="{219A3A50-AE0D-4121-A510-6A33347F1046}" sibTransId="{92DB28B5-3130-4D1A-8032-1AAF72FA68E3}"/>
    <dgm:cxn modelId="{91857C36-637C-4549-B60C-0BD8E9B5060C}" srcId="{F6AD213E-DA86-4C32-9EBB-F366DAF5C310}" destId="{BDD659C6-D99C-4CC1-9322-100E77EC0244}" srcOrd="0" destOrd="0" parTransId="{CE00B192-ABCA-4461-8AD5-590092A2CDF7}" sibTransId="{B1703D39-55AD-490D-BD9B-90588F610B61}"/>
    <dgm:cxn modelId="{17E4D53B-C750-49B9-89A0-A3D1F17F0EC4}" type="presOf" srcId="{F5782A87-0064-4627-9496-D1C57270AE83}" destId="{DAB48A87-5B1F-432D-8EAE-4ED350BB546E}" srcOrd="0" destOrd="0" presId="urn:microsoft.com/office/officeart/2005/8/layout/hList1"/>
    <dgm:cxn modelId="{2460933C-C9FB-4E28-A6D0-612EE2F5598B}" srcId="{DAA61C01-C744-48B2-A01E-1539F2E226EB}" destId="{EBABA4ED-1FDB-47EB-A51E-2B71F58797DF}" srcOrd="0" destOrd="0" parTransId="{62609B21-250A-4199-97B7-3C348776E762}" sibTransId="{4CE432DC-330B-4EAF-92CE-A416C4BB6789}"/>
    <dgm:cxn modelId="{A7DC7643-119E-4CA1-93FF-B8679E19F909}" srcId="{DAA61C01-C744-48B2-A01E-1539F2E226EB}" destId="{223B9C80-2167-40EB-A5C7-14F507BB422E}" srcOrd="3" destOrd="0" parTransId="{58BC8821-7818-4AD7-B852-FAC482C534CF}" sibTransId="{6FDCEA66-D50D-48B8-920E-BD5129713AC0}"/>
    <dgm:cxn modelId="{4AACA047-35D4-4FE3-8694-F9D4554987D1}" type="presOf" srcId="{8A60212C-C4BA-4867-966B-19A860E242D6}" destId="{049DC551-D6B0-411A-993F-07E4A8DFD4D3}" srcOrd="0" destOrd="0" presId="urn:microsoft.com/office/officeart/2005/8/layout/hList1"/>
    <dgm:cxn modelId="{52B5C751-873D-4A1B-8B3E-4E04D2CEC886}" type="presOf" srcId="{2BA0C902-240F-4BAD-A3B7-807C38EF5318}" destId="{5E89317F-2708-4F54-9F0A-DDABB0FA6BA4}" srcOrd="0" destOrd="1" presId="urn:microsoft.com/office/officeart/2005/8/layout/hList1"/>
    <dgm:cxn modelId="{B5154265-29AC-43BB-BAF4-AAA97367389C}" type="presOf" srcId="{BDD659C6-D99C-4CC1-9322-100E77EC0244}" destId="{35D43763-56A3-4185-83FC-22FD6D3E5911}" srcOrd="0" destOrd="0" presId="urn:microsoft.com/office/officeart/2005/8/layout/hList1"/>
    <dgm:cxn modelId="{CCC42E66-D746-430B-AF1D-1CD73D563D9A}" type="presOf" srcId="{D83B27FC-D6E9-47D4-BC11-9EC0B351432B}" destId="{049DC551-D6B0-411A-993F-07E4A8DFD4D3}" srcOrd="0" destOrd="2" presId="urn:microsoft.com/office/officeart/2005/8/layout/hList1"/>
    <dgm:cxn modelId="{C5029A6C-0B89-4C71-A045-EDCA149F3852}" srcId="{F6AD213E-DA86-4C32-9EBB-F366DAF5C310}" destId="{595BC25A-BE14-4BF3-9DC6-15F1ED16F94A}" srcOrd="1" destOrd="0" parTransId="{3A619734-916B-4DC0-9CE9-BBEE0EAA2D7C}" sibTransId="{F9C9FCB4-F2C8-4505-996F-02BDB7CC435B}"/>
    <dgm:cxn modelId="{E6BDFD6D-9169-4880-92E4-26B78F4D201F}" type="presOf" srcId="{F6AD213E-DA86-4C32-9EBB-F366DAF5C310}" destId="{B8344709-908D-4B45-8350-7B61A0E46C4E}" srcOrd="0" destOrd="0" presId="urn:microsoft.com/office/officeart/2005/8/layout/hList1"/>
    <dgm:cxn modelId="{F9E7EB73-931B-465F-AE94-58F6BA1C2418}" srcId="{E481755E-7265-4AA5-91B4-7DC6B05C2622}" destId="{559A4588-3BB7-42B2-AEE1-93F14FCFE010}" srcOrd="0" destOrd="0" parTransId="{28D1D3B9-341F-4C39-8590-3909E2D1EE03}" sibTransId="{D5627D93-DC70-470F-80CC-72267EED136F}"/>
    <dgm:cxn modelId="{B174F073-DEFA-4338-B72A-EC04351E5232}" type="presOf" srcId="{1762BEA4-E09E-4845-B771-4AE5C9742804}" destId="{049DC551-D6B0-411A-993F-07E4A8DFD4D3}" srcOrd="0" destOrd="1" presId="urn:microsoft.com/office/officeart/2005/8/layout/hList1"/>
    <dgm:cxn modelId="{CA42E374-8363-4DF4-AB36-7FBF09A8A9BA}" type="presOf" srcId="{7FB5805A-BAE3-4C8C-81E0-CA18151CE879}" destId="{35D43763-56A3-4185-83FC-22FD6D3E5911}" srcOrd="0" destOrd="3" presId="urn:microsoft.com/office/officeart/2005/8/layout/hList1"/>
    <dgm:cxn modelId="{4A6B8F7D-6033-4721-885B-15052123BF3E}" type="presOf" srcId="{E481755E-7265-4AA5-91B4-7DC6B05C2622}" destId="{1900FE76-75DC-4D12-93F9-BFF4333037C9}" srcOrd="0" destOrd="0" presId="urn:microsoft.com/office/officeart/2005/8/layout/hList1"/>
    <dgm:cxn modelId="{779ACB96-A490-4FB5-B352-8EE26FCA4281}" srcId="{223B9C80-2167-40EB-A5C7-14F507BB422E}" destId="{1762BEA4-E09E-4845-B771-4AE5C9742804}" srcOrd="1" destOrd="0" parTransId="{7A94DBB4-CAEA-49B0-91A7-95A2EF941E9B}" sibTransId="{C67A34AC-1D2D-4B93-BB01-F7E94171DE58}"/>
    <dgm:cxn modelId="{CC93339E-5572-4F3A-90F3-5462F3D2A6ED}" srcId="{F6AD213E-DA86-4C32-9EBB-F366DAF5C310}" destId="{7FB5805A-BAE3-4C8C-81E0-CA18151CE879}" srcOrd="3" destOrd="0" parTransId="{2A45E218-4ACE-4E32-90CA-32042D7B4F11}" sibTransId="{D0784011-F08E-4B54-918E-03B69AD02E85}"/>
    <dgm:cxn modelId="{0BD13EA0-FC99-494D-BC6A-6EDCAF4725C2}" type="presOf" srcId="{595BC25A-BE14-4BF3-9DC6-15F1ED16F94A}" destId="{35D43763-56A3-4185-83FC-22FD6D3E5911}" srcOrd="0" destOrd="1" presId="urn:microsoft.com/office/officeart/2005/8/layout/hList1"/>
    <dgm:cxn modelId="{B81296B0-8A79-41BC-B5F7-6656C9D175BD}" srcId="{223B9C80-2167-40EB-A5C7-14F507BB422E}" destId="{D83B27FC-D6E9-47D4-BC11-9EC0B351432B}" srcOrd="2" destOrd="0" parTransId="{115C579C-F9F3-4381-B628-F3A34132EC3C}" sibTransId="{326220F3-CEBE-4377-B47D-0BECBD12BE4F}"/>
    <dgm:cxn modelId="{0EF9ABDA-E9C0-4C80-BC71-2E453644E52F}" srcId="{223B9C80-2167-40EB-A5C7-14F507BB422E}" destId="{8A60212C-C4BA-4867-966B-19A860E242D6}" srcOrd="0" destOrd="0" parTransId="{057EEBF8-07EB-493D-B1C3-609CF9A07C0D}" sibTransId="{448CBC12-1F34-4A43-A98E-1FF0752757D7}"/>
    <dgm:cxn modelId="{1725F0DD-DF6B-4147-AFB1-8DB4664F4120}" srcId="{EBABA4ED-1FDB-47EB-A51E-2B71F58797DF}" destId="{926E2B3C-127A-4794-B2B5-2149605C1A2F}" srcOrd="1" destOrd="0" parTransId="{85CB4A98-4CF9-4EB9-B450-1B448ADACF02}" sibTransId="{E3C59C41-F632-4121-8D1C-5FC98E38D4B4}"/>
    <dgm:cxn modelId="{13DD80F4-C336-46BE-BEF3-55861C05D85D}" type="presOf" srcId="{223B9C80-2167-40EB-A5C7-14F507BB422E}" destId="{A95323A6-9CD5-48FE-95C9-1DA4C6001652}" srcOrd="0" destOrd="0" presId="urn:microsoft.com/office/officeart/2005/8/layout/hList1"/>
    <dgm:cxn modelId="{0464CDF4-D607-48E6-AA7E-01814157B5B3}" srcId="{DAA61C01-C744-48B2-A01E-1539F2E226EB}" destId="{F6AD213E-DA86-4C32-9EBB-F366DAF5C310}" srcOrd="2" destOrd="0" parTransId="{93F0EF83-ECBB-4DFD-95D2-6B97C29ABAF6}" sibTransId="{91942DAA-734E-44A4-A6C4-9C1FB2930D54}"/>
    <dgm:cxn modelId="{B88B62F6-31B6-494F-9A73-BCF1B4DE4A00}" type="presOf" srcId="{EBABA4ED-1FDB-47EB-A51E-2B71F58797DF}" destId="{937A2C9F-C61F-4FEA-B510-DDD6EA547AD5}" srcOrd="0" destOrd="0" presId="urn:microsoft.com/office/officeart/2005/8/layout/hList1"/>
    <dgm:cxn modelId="{C03405F8-D5F4-4B98-A438-4A7F69C9AEA7}" type="presOf" srcId="{3E620344-37E1-4A58-AF18-03D0FB6404B1}" destId="{35D43763-56A3-4185-83FC-22FD6D3E5911}" srcOrd="0" destOrd="2" presId="urn:microsoft.com/office/officeart/2005/8/layout/hList1"/>
    <dgm:cxn modelId="{88C24BF8-9B6E-4266-A30F-D079E6D65F66}" type="presOf" srcId="{3BF83C0A-F272-4665-8090-5BF8B51178B7}" destId="{5E89317F-2708-4F54-9F0A-DDABB0FA6BA4}" srcOrd="0" destOrd="3" presId="urn:microsoft.com/office/officeart/2005/8/layout/hList1"/>
    <dgm:cxn modelId="{EE37F9DD-F02A-40A0-82BC-2986614D354F}" type="presParOf" srcId="{7AC0D3B6-7B3D-4433-92DD-072B3E2864BB}" destId="{7DEB05D4-8DEE-4BF6-BF5F-970CDBC31BD8}" srcOrd="0" destOrd="0" presId="urn:microsoft.com/office/officeart/2005/8/layout/hList1"/>
    <dgm:cxn modelId="{C27455AB-158E-4F45-9F4B-C94516EDA0F3}" type="presParOf" srcId="{7DEB05D4-8DEE-4BF6-BF5F-970CDBC31BD8}" destId="{937A2C9F-C61F-4FEA-B510-DDD6EA547AD5}" srcOrd="0" destOrd="0" presId="urn:microsoft.com/office/officeart/2005/8/layout/hList1"/>
    <dgm:cxn modelId="{7B85B439-E022-4325-A1B4-62C6DE10CC4F}" type="presParOf" srcId="{7DEB05D4-8DEE-4BF6-BF5F-970CDBC31BD8}" destId="{DAB48A87-5B1F-432D-8EAE-4ED350BB546E}" srcOrd="1" destOrd="0" presId="urn:microsoft.com/office/officeart/2005/8/layout/hList1"/>
    <dgm:cxn modelId="{4ED5456F-65F1-4B99-8093-2EFF916518EE}" type="presParOf" srcId="{7AC0D3B6-7B3D-4433-92DD-072B3E2864BB}" destId="{9303C36A-3144-4AFD-9AE5-21DF73765EC3}" srcOrd="1" destOrd="0" presId="urn:microsoft.com/office/officeart/2005/8/layout/hList1"/>
    <dgm:cxn modelId="{4C5D8D02-DF50-492F-B97F-EB429FB00671}" type="presParOf" srcId="{7AC0D3B6-7B3D-4433-92DD-072B3E2864BB}" destId="{A383A405-FD0E-477F-AE8A-F746E82DAAB6}" srcOrd="2" destOrd="0" presId="urn:microsoft.com/office/officeart/2005/8/layout/hList1"/>
    <dgm:cxn modelId="{9C98B6A3-98E1-4BDE-82F4-B189C5E469FA}" type="presParOf" srcId="{A383A405-FD0E-477F-AE8A-F746E82DAAB6}" destId="{1900FE76-75DC-4D12-93F9-BFF4333037C9}" srcOrd="0" destOrd="0" presId="urn:microsoft.com/office/officeart/2005/8/layout/hList1"/>
    <dgm:cxn modelId="{3595498A-C2E9-4049-9F41-2242CADB4663}" type="presParOf" srcId="{A383A405-FD0E-477F-AE8A-F746E82DAAB6}" destId="{5E89317F-2708-4F54-9F0A-DDABB0FA6BA4}" srcOrd="1" destOrd="0" presId="urn:microsoft.com/office/officeart/2005/8/layout/hList1"/>
    <dgm:cxn modelId="{F88E26C9-EF4B-41C2-AE60-4E0DEAA89BF0}" type="presParOf" srcId="{7AC0D3B6-7B3D-4433-92DD-072B3E2864BB}" destId="{4DEA4766-A2C7-4692-9DA4-CCF89163A2C3}" srcOrd="3" destOrd="0" presId="urn:microsoft.com/office/officeart/2005/8/layout/hList1"/>
    <dgm:cxn modelId="{150482E5-4992-4FAC-8CFB-1161AF148264}" type="presParOf" srcId="{7AC0D3B6-7B3D-4433-92DD-072B3E2864BB}" destId="{60DD7BC6-E187-4A2B-855D-C8689EB33CAB}" srcOrd="4" destOrd="0" presId="urn:microsoft.com/office/officeart/2005/8/layout/hList1"/>
    <dgm:cxn modelId="{658A00FB-09CD-4CF1-8019-7CC1D9293480}" type="presParOf" srcId="{60DD7BC6-E187-4A2B-855D-C8689EB33CAB}" destId="{B8344709-908D-4B45-8350-7B61A0E46C4E}" srcOrd="0" destOrd="0" presId="urn:microsoft.com/office/officeart/2005/8/layout/hList1"/>
    <dgm:cxn modelId="{49CFC6CB-0BE4-48F4-81C7-167B6DA36E35}" type="presParOf" srcId="{60DD7BC6-E187-4A2B-855D-C8689EB33CAB}" destId="{35D43763-56A3-4185-83FC-22FD6D3E5911}" srcOrd="1" destOrd="0" presId="urn:microsoft.com/office/officeart/2005/8/layout/hList1"/>
    <dgm:cxn modelId="{BD5FB591-5383-45D7-9293-8B7A5D2DB9AC}" type="presParOf" srcId="{7AC0D3B6-7B3D-4433-92DD-072B3E2864BB}" destId="{FE0D342D-E2BF-42C0-9A49-22842EA907D5}" srcOrd="5" destOrd="0" presId="urn:microsoft.com/office/officeart/2005/8/layout/hList1"/>
    <dgm:cxn modelId="{95A0DB30-2526-4373-9557-2AC825DF99EF}" type="presParOf" srcId="{7AC0D3B6-7B3D-4433-92DD-072B3E2864BB}" destId="{C9804C50-4355-49FE-BFDC-2BDF5D3EB106}" srcOrd="6" destOrd="0" presId="urn:microsoft.com/office/officeart/2005/8/layout/hList1"/>
    <dgm:cxn modelId="{E41CFF24-0297-42E2-8981-D4555E6B88B2}" type="presParOf" srcId="{C9804C50-4355-49FE-BFDC-2BDF5D3EB106}" destId="{A95323A6-9CD5-48FE-95C9-1DA4C6001652}" srcOrd="0" destOrd="0" presId="urn:microsoft.com/office/officeart/2005/8/layout/hList1"/>
    <dgm:cxn modelId="{9C43052E-DA29-4A48-8129-C974F6133C0C}" type="presParOf" srcId="{C9804C50-4355-49FE-BFDC-2BDF5D3EB106}" destId="{049DC551-D6B0-411A-993F-07E4A8DFD4D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7031C5F-84CC-4209-B4BD-B6DA25E59947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4F5855B6-043B-4881-B90B-DAD7081E70F5}">
      <dgm:prSet phldrT="[Texto]"/>
      <dgm:spPr/>
      <dgm:t>
        <a:bodyPr/>
        <a:lstStyle/>
        <a:p>
          <a:r>
            <a:rPr lang="es-MX" b="0" i="0"/>
            <a:t>1. </a:t>
          </a:r>
          <a:r>
            <a:rPr lang="es-MX" b="1" i="0"/>
            <a:t>Honrar</a:t>
          </a:r>
          <a:r>
            <a:rPr lang="es-MX" b="0" i="0"/>
            <a:t> el lenguaje y el espíritu de la ley de cada nación y emprender actividades comerciales abiertas y justas para ser un buen ciudadano corporativo del mundo.</a:t>
          </a:r>
          <a:endParaRPr lang="es-ES" dirty="0"/>
        </a:p>
      </dgm:t>
    </dgm:pt>
    <dgm:pt modelId="{111280B4-2C0A-4CF6-A462-A1F99ECB515E}" type="parTrans" cxnId="{68A85631-93D6-491B-A717-BFA28F62BBB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4496106-B92F-4D2C-9AE6-840930F43F16}" type="sibTrans" cxnId="{68A85631-93D6-491B-A717-BFA28F62BBB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47A81CD-A741-4FB1-ADAB-E8F8DC187976}">
      <dgm:prSet phldrT="[Texto]"/>
      <dgm:spPr/>
      <dgm:t>
        <a:bodyPr/>
        <a:lstStyle/>
        <a:p>
          <a:r>
            <a:rPr lang="es-MX" b="0" i="0"/>
            <a:t>2. </a:t>
          </a:r>
          <a:r>
            <a:rPr lang="es-MX" b="1" i="0"/>
            <a:t>Respetar</a:t>
          </a:r>
          <a:r>
            <a:rPr lang="es-MX" b="0" i="0"/>
            <a:t> la cultura y las costumbres de cada nación y contribuir al desarrollo económico y social a través de actividades corporativas en sus respectivas comunidades.</a:t>
          </a:r>
          <a:endParaRPr lang="es-ES" dirty="0"/>
        </a:p>
      </dgm:t>
    </dgm:pt>
    <dgm:pt modelId="{F119467F-0A3E-41F7-B182-D24081FC0EE4}" type="parTrans" cxnId="{EEE46495-2BF1-48B3-82F5-7020B99EFCB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38721E2-6632-43B5-BC69-4E2A23E46D43}" type="sibTrans" cxnId="{EEE46495-2BF1-48B3-82F5-7020B99EFCB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9E50948-50BE-4301-B200-147B268226B2}">
      <dgm:prSet phldrT="[Texto]"/>
      <dgm:spPr/>
      <dgm:t>
        <a:bodyPr/>
        <a:lstStyle/>
        <a:p>
          <a:r>
            <a:rPr lang="es-MX" b="0" i="0"/>
            <a:t>4. </a:t>
          </a:r>
          <a:r>
            <a:rPr lang="es-MX" b="1" i="0"/>
            <a:t>Crear y desarrollar</a:t>
          </a:r>
          <a:r>
            <a:rPr lang="es-MX" b="0" i="0"/>
            <a:t> tecnologías avanzadas, así como proporcionar productos y servicios excepcionales que satisfagan las necesidades de los clientes de todo el mundo.</a:t>
          </a:r>
          <a:endParaRPr lang="es-ES" dirty="0"/>
        </a:p>
      </dgm:t>
    </dgm:pt>
    <dgm:pt modelId="{EA3A6E17-68BE-40FF-9C23-DC5BD962006D}" type="parTrans" cxnId="{E7F20CF3-5C62-4D71-8628-B2C0E6A4868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60A4401-349A-46B3-8C9E-18BC60888A33}" type="sibTrans" cxnId="{E7F20CF3-5C62-4D71-8628-B2C0E6A4868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D0A1644-2D8A-4AE2-8085-C4F0C1A1D7B2}">
      <dgm:prSet/>
      <dgm:spPr/>
      <dgm:t>
        <a:bodyPr/>
        <a:lstStyle/>
        <a:p>
          <a:r>
            <a:rPr lang="es-MX" b="0" i="0"/>
            <a:t>7. </a:t>
          </a:r>
          <a:r>
            <a:rPr lang="es-MX" b="1" i="0"/>
            <a:t>Trabajar</a:t>
          </a:r>
          <a:r>
            <a:rPr lang="es-MX" b="0" i="0"/>
            <a:t> con socios comerciales en investigación y fabricación para lograr un crecimiento estable a largo plazo y beneficios mutuos, mientras nos mantenemos abiertos a nuevas asociaciones.</a:t>
          </a:r>
          <a:endParaRPr lang="es-ES" dirty="0"/>
        </a:p>
      </dgm:t>
    </dgm:pt>
    <dgm:pt modelId="{21962863-50B3-4D9A-9B1F-9DFDB8393FFF}" type="parTrans" cxnId="{5C5B66A2-B969-4F5E-ABA0-2F91257D94A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9872517-4965-4892-80FA-C8581C93252E}" type="sibTrans" cxnId="{5C5B66A2-B969-4F5E-ABA0-2F91257D94A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8449D6E-BBA5-4E03-B202-B4745EDC9235}">
      <dgm:prSet/>
      <dgm:spPr/>
      <dgm:t>
        <a:bodyPr/>
        <a:lstStyle/>
        <a:p>
          <a:r>
            <a:rPr lang="es-MX" b="0" i="0"/>
            <a:t>3. </a:t>
          </a:r>
          <a:r>
            <a:rPr lang="es-MX" b="1" i="0"/>
            <a:t>Dedicar</a:t>
          </a:r>
          <a:r>
            <a:rPr lang="es-MX" b="0" i="0"/>
            <a:t> nuestro negocio a proporcionar productos limpios y seguros que mejoren la calidad de vida en todas partes a través de todas nuestras actividades.</a:t>
          </a:r>
          <a:endParaRPr lang="es-MX"/>
        </a:p>
      </dgm:t>
    </dgm:pt>
    <dgm:pt modelId="{57BB050C-037E-43E3-AE2D-119B2DB68D58}" type="parTrans" cxnId="{81B2AE04-A599-44E4-9E01-439AC6C461B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E70EC1B-DBE7-4C73-9112-48AD306B3CDC}" type="sibTrans" cxnId="{81B2AE04-A599-44E4-9E01-439AC6C461B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A4DFCDF-6DD4-4724-8F5F-198E1609FAD3}">
      <dgm:prSet/>
      <dgm:spPr/>
      <dgm:t>
        <a:bodyPr/>
        <a:lstStyle/>
        <a:p>
          <a:r>
            <a:rPr lang="es-MX" b="0" i="0"/>
            <a:t>5. </a:t>
          </a:r>
          <a:r>
            <a:rPr lang="es-MX" b="1" i="0"/>
            <a:t>Fomentar</a:t>
          </a:r>
          <a:r>
            <a:rPr lang="es-MX" b="0" i="0"/>
            <a:t> una cultura corporativa que mejore tanto la creatividad individual, como el valor del trabajo en equipo mientras se honra la confianza mutua y el respeto entre el trabajo y la administración.</a:t>
          </a:r>
          <a:endParaRPr lang="es-MX"/>
        </a:p>
      </dgm:t>
    </dgm:pt>
    <dgm:pt modelId="{D1352465-C4ED-4369-A0CE-B0286CE56DB3}" type="parTrans" cxnId="{FF4AFA17-2A7E-4F84-967C-77749B91F72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176F34D-FFE8-4AD8-A5C2-633CB01D074D}" type="sibTrans" cxnId="{FF4AFA17-2A7E-4F84-967C-77749B91F72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0A09127-D822-4630-8CA3-3E3DB290F2CB}">
      <dgm:prSet/>
      <dgm:spPr/>
      <dgm:t>
        <a:bodyPr/>
        <a:lstStyle/>
        <a:p>
          <a:r>
            <a:rPr lang="es-MX" b="0" i="0"/>
            <a:t>6. </a:t>
          </a:r>
          <a:r>
            <a:rPr lang="es-MX" b="1" i="0"/>
            <a:t>Perseguir</a:t>
          </a:r>
          <a:r>
            <a:rPr lang="es-MX" b="0" i="0"/>
            <a:t> </a:t>
          </a:r>
          <a:r>
            <a:rPr lang="es-MX" b="1" i="0"/>
            <a:t>el crecimiento </a:t>
          </a:r>
          <a:r>
            <a:rPr lang="es-MX" b="0" i="0"/>
            <a:t>a través de la armonía con la comunidad global a través de una gestión innovadora.</a:t>
          </a:r>
          <a:endParaRPr lang="es-MX"/>
        </a:p>
      </dgm:t>
    </dgm:pt>
    <dgm:pt modelId="{0ADA44FF-1603-4BE6-81BC-871A2251DBF0}" type="parTrans" cxnId="{366ADEAF-2577-40F3-A12E-A1377121957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8763DF6-5AC5-495F-BC6A-5746BD1CFEFB}" type="sibTrans" cxnId="{366ADEAF-2577-40F3-A12E-A1377121957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55C2130-F4CB-4516-BE74-05A2B1BB7800}" type="pres">
      <dgm:prSet presAssocID="{17031C5F-84CC-4209-B4BD-B6DA25E59947}" presName="Name0" presStyleCnt="0">
        <dgm:presLayoutVars>
          <dgm:chMax val="7"/>
          <dgm:chPref val="7"/>
          <dgm:dir/>
        </dgm:presLayoutVars>
      </dgm:prSet>
      <dgm:spPr/>
    </dgm:pt>
    <dgm:pt modelId="{C74FC65E-3A5E-436E-BC7E-6916407A09F2}" type="pres">
      <dgm:prSet presAssocID="{17031C5F-84CC-4209-B4BD-B6DA25E59947}" presName="Name1" presStyleCnt="0"/>
      <dgm:spPr/>
    </dgm:pt>
    <dgm:pt modelId="{698634A4-6A71-4000-B35D-9566EB424522}" type="pres">
      <dgm:prSet presAssocID="{17031C5F-84CC-4209-B4BD-B6DA25E59947}" presName="cycle" presStyleCnt="0"/>
      <dgm:spPr/>
    </dgm:pt>
    <dgm:pt modelId="{7B775407-C49D-4C40-873A-7E76860437DD}" type="pres">
      <dgm:prSet presAssocID="{17031C5F-84CC-4209-B4BD-B6DA25E59947}" presName="srcNode" presStyleLbl="node1" presStyleIdx="0" presStyleCnt="7"/>
      <dgm:spPr/>
    </dgm:pt>
    <dgm:pt modelId="{A815B712-E13B-4D63-895C-B699B158A884}" type="pres">
      <dgm:prSet presAssocID="{17031C5F-84CC-4209-B4BD-B6DA25E59947}" presName="conn" presStyleLbl="parChTrans1D2" presStyleIdx="0" presStyleCnt="1"/>
      <dgm:spPr/>
    </dgm:pt>
    <dgm:pt modelId="{3B7C4B70-71BE-497B-A9D1-240A79756BE5}" type="pres">
      <dgm:prSet presAssocID="{17031C5F-84CC-4209-B4BD-B6DA25E59947}" presName="extraNode" presStyleLbl="node1" presStyleIdx="0" presStyleCnt="7"/>
      <dgm:spPr/>
    </dgm:pt>
    <dgm:pt modelId="{AA5ADDE0-BD0E-41E9-9F4F-A5EF8BFFE0E2}" type="pres">
      <dgm:prSet presAssocID="{17031C5F-84CC-4209-B4BD-B6DA25E59947}" presName="dstNode" presStyleLbl="node1" presStyleIdx="0" presStyleCnt="7"/>
      <dgm:spPr/>
    </dgm:pt>
    <dgm:pt modelId="{146E2790-27D2-4FBE-A80B-ED0197D275CF}" type="pres">
      <dgm:prSet presAssocID="{4F5855B6-043B-4881-B90B-DAD7081E70F5}" presName="text_1" presStyleLbl="node1" presStyleIdx="0" presStyleCnt="7">
        <dgm:presLayoutVars>
          <dgm:bulletEnabled val="1"/>
        </dgm:presLayoutVars>
      </dgm:prSet>
      <dgm:spPr/>
    </dgm:pt>
    <dgm:pt modelId="{C58AAA3F-BB49-4DD2-800C-BE89614FDB05}" type="pres">
      <dgm:prSet presAssocID="{4F5855B6-043B-4881-B90B-DAD7081E70F5}" presName="accent_1" presStyleCnt="0"/>
      <dgm:spPr/>
    </dgm:pt>
    <dgm:pt modelId="{1491DEE4-378E-47FF-BA91-CC5C0443B2D1}" type="pres">
      <dgm:prSet presAssocID="{4F5855B6-043B-4881-B90B-DAD7081E70F5}" presName="accentRepeatNode" presStyleLbl="solidFgAcc1" presStyleIdx="0" presStyleCnt="7"/>
      <dgm:spPr/>
    </dgm:pt>
    <dgm:pt modelId="{F8476349-37E0-4131-A3A4-4FAE9BCFF81A}" type="pres">
      <dgm:prSet presAssocID="{E47A81CD-A741-4FB1-ADAB-E8F8DC187976}" presName="text_2" presStyleLbl="node1" presStyleIdx="1" presStyleCnt="7">
        <dgm:presLayoutVars>
          <dgm:bulletEnabled val="1"/>
        </dgm:presLayoutVars>
      </dgm:prSet>
      <dgm:spPr/>
    </dgm:pt>
    <dgm:pt modelId="{EDF0CC8A-46B7-4F7B-B5A5-A7D3351D8050}" type="pres">
      <dgm:prSet presAssocID="{E47A81CD-A741-4FB1-ADAB-E8F8DC187976}" presName="accent_2" presStyleCnt="0"/>
      <dgm:spPr/>
    </dgm:pt>
    <dgm:pt modelId="{FB0D52D6-FF48-4B96-8EFD-154481AE972F}" type="pres">
      <dgm:prSet presAssocID="{E47A81CD-A741-4FB1-ADAB-E8F8DC187976}" presName="accentRepeatNode" presStyleLbl="solidFgAcc1" presStyleIdx="1" presStyleCnt="7"/>
      <dgm:spPr/>
    </dgm:pt>
    <dgm:pt modelId="{07B5234B-7508-4BC4-B493-85313D772ED8}" type="pres">
      <dgm:prSet presAssocID="{68449D6E-BBA5-4E03-B202-B4745EDC9235}" presName="text_3" presStyleLbl="node1" presStyleIdx="2" presStyleCnt="7">
        <dgm:presLayoutVars>
          <dgm:bulletEnabled val="1"/>
        </dgm:presLayoutVars>
      </dgm:prSet>
      <dgm:spPr/>
    </dgm:pt>
    <dgm:pt modelId="{147AD078-F7FB-4FE8-8176-0AAFB5AEFAA5}" type="pres">
      <dgm:prSet presAssocID="{68449D6E-BBA5-4E03-B202-B4745EDC9235}" presName="accent_3" presStyleCnt="0"/>
      <dgm:spPr/>
    </dgm:pt>
    <dgm:pt modelId="{72FD9C50-EC56-4015-BC2B-1FF400A4D832}" type="pres">
      <dgm:prSet presAssocID="{68449D6E-BBA5-4E03-B202-B4745EDC9235}" presName="accentRepeatNode" presStyleLbl="solidFgAcc1" presStyleIdx="2" presStyleCnt="7"/>
      <dgm:spPr/>
    </dgm:pt>
    <dgm:pt modelId="{AEA64F09-3792-43EF-BB4B-0C3C2EA36D8A}" type="pres">
      <dgm:prSet presAssocID="{39E50948-50BE-4301-B200-147B268226B2}" presName="text_4" presStyleLbl="node1" presStyleIdx="3" presStyleCnt="7">
        <dgm:presLayoutVars>
          <dgm:bulletEnabled val="1"/>
        </dgm:presLayoutVars>
      </dgm:prSet>
      <dgm:spPr/>
    </dgm:pt>
    <dgm:pt modelId="{171726C5-5035-4225-8E36-A2F4BEAFD632}" type="pres">
      <dgm:prSet presAssocID="{39E50948-50BE-4301-B200-147B268226B2}" presName="accent_4" presStyleCnt="0"/>
      <dgm:spPr/>
    </dgm:pt>
    <dgm:pt modelId="{42F383B4-BB07-41D0-B772-F9341F55E0F9}" type="pres">
      <dgm:prSet presAssocID="{39E50948-50BE-4301-B200-147B268226B2}" presName="accentRepeatNode" presStyleLbl="solidFgAcc1" presStyleIdx="3" presStyleCnt="7"/>
      <dgm:spPr/>
    </dgm:pt>
    <dgm:pt modelId="{C420CABC-2FF9-4BB7-A0E9-B51A9A16380F}" type="pres">
      <dgm:prSet presAssocID="{9A4DFCDF-6DD4-4724-8F5F-198E1609FAD3}" presName="text_5" presStyleLbl="node1" presStyleIdx="4" presStyleCnt="7">
        <dgm:presLayoutVars>
          <dgm:bulletEnabled val="1"/>
        </dgm:presLayoutVars>
      </dgm:prSet>
      <dgm:spPr/>
    </dgm:pt>
    <dgm:pt modelId="{ADC2026D-A9A4-4E3C-B850-FE7887254280}" type="pres">
      <dgm:prSet presAssocID="{9A4DFCDF-6DD4-4724-8F5F-198E1609FAD3}" presName="accent_5" presStyleCnt="0"/>
      <dgm:spPr/>
    </dgm:pt>
    <dgm:pt modelId="{47C53189-6298-4C93-9225-5F257EDAB495}" type="pres">
      <dgm:prSet presAssocID="{9A4DFCDF-6DD4-4724-8F5F-198E1609FAD3}" presName="accentRepeatNode" presStyleLbl="solidFgAcc1" presStyleIdx="4" presStyleCnt="7"/>
      <dgm:spPr/>
    </dgm:pt>
    <dgm:pt modelId="{C99D3FA5-CA5D-4E45-B56A-A750E1960C4E}" type="pres">
      <dgm:prSet presAssocID="{10A09127-D822-4630-8CA3-3E3DB290F2CB}" presName="text_6" presStyleLbl="node1" presStyleIdx="5" presStyleCnt="7">
        <dgm:presLayoutVars>
          <dgm:bulletEnabled val="1"/>
        </dgm:presLayoutVars>
      </dgm:prSet>
      <dgm:spPr/>
    </dgm:pt>
    <dgm:pt modelId="{CA5E1A98-B376-4633-92BC-E157DFE6067F}" type="pres">
      <dgm:prSet presAssocID="{10A09127-D822-4630-8CA3-3E3DB290F2CB}" presName="accent_6" presStyleCnt="0"/>
      <dgm:spPr/>
    </dgm:pt>
    <dgm:pt modelId="{3AEF5825-696B-4DBB-BF25-F97A82F610C3}" type="pres">
      <dgm:prSet presAssocID="{10A09127-D822-4630-8CA3-3E3DB290F2CB}" presName="accentRepeatNode" presStyleLbl="solidFgAcc1" presStyleIdx="5" presStyleCnt="7"/>
      <dgm:spPr/>
    </dgm:pt>
    <dgm:pt modelId="{7708F9C4-0D9C-4EA7-8824-699D6341BBB2}" type="pres">
      <dgm:prSet presAssocID="{CD0A1644-2D8A-4AE2-8085-C4F0C1A1D7B2}" presName="text_7" presStyleLbl="node1" presStyleIdx="6" presStyleCnt="7">
        <dgm:presLayoutVars>
          <dgm:bulletEnabled val="1"/>
        </dgm:presLayoutVars>
      </dgm:prSet>
      <dgm:spPr/>
    </dgm:pt>
    <dgm:pt modelId="{32668D6A-7185-4729-A666-CD75E3E5EB16}" type="pres">
      <dgm:prSet presAssocID="{CD0A1644-2D8A-4AE2-8085-C4F0C1A1D7B2}" presName="accent_7" presStyleCnt="0"/>
      <dgm:spPr/>
    </dgm:pt>
    <dgm:pt modelId="{73B88D19-EC6A-4A51-9321-13A7797B3D58}" type="pres">
      <dgm:prSet presAssocID="{CD0A1644-2D8A-4AE2-8085-C4F0C1A1D7B2}" presName="accentRepeatNode" presStyleLbl="solidFgAcc1" presStyleIdx="6" presStyleCnt="7"/>
      <dgm:spPr/>
    </dgm:pt>
  </dgm:ptLst>
  <dgm:cxnLst>
    <dgm:cxn modelId="{81B2AE04-A599-44E4-9E01-439AC6C461BD}" srcId="{17031C5F-84CC-4209-B4BD-B6DA25E59947}" destId="{68449D6E-BBA5-4E03-B202-B4745EDC9235}" srcOrd="2" destOrd="0" parTransId="{57BB050C-037E-43E3-AE2D-119B2DB68D58}" sibTransId="{BE70EC1B-DBE7-4C73-9112-48AD306B3CDC}"/>
    <dgm:cxn modelId="{37319106-905B-4A31-9A80-D5BD6817C19F}" type="presOf" srcId="{10A09127-D822-4630-8CA3-3E3DB290F2CB}" destId="{C99D3FA5-CA5D-4E45-B56A-A750E1960C4E}" srcOrd="0" destOrd="0" presId="urn:microsoft.com/office/officeart/2008/layout/VerticalCurvedList"/>
    <dgm:cxn modelId="{47B51E07-7E38-4CA3-9F50-EB4BF57858C8}" type="presOf" srcId="{68449D6E-BBA5-4E03-B202-B4745EDC9235}" destId="{07B5234B-7508-4BC4-B493-85313D772ED8}" srcOrd="0" destOrd="0" presId="urn:microsoft.com/office/officeart/2008/layout/VerticalCurvedList"/>
    <dgm:cxn modelId="{FF4AFA17-2A7E-4F84-967C-77749B91F72B}" srcId="{17031C5F-84CC-4209-B4BD-B6DA25E59947}" destId="{9A4DFCDF-6DD4-4724-8F5F-198E1609FAD3}" srcOrd="4" destOrd="0" parTransId="{D1352465-C4ED-4369-A0CE-B0286CE56DB3}" sibTransId="{6176F34D-FFE8-4AD8-A5C2-633CB01D074D}"/>
    <dgm:cxn modelId="{68CB4B20-C9ED-4B86-B3B4-CECEEE831389}" type="presOf" srcId="{E47A81CD-A741-4FB1-ADAB-E8F8DC187976}" destId="{F8476349-37E0-4131-A3A4-4FAE9BCFF81A}" srcOrd="0" destOrd="0" presId="urn:microsoft.com/office/officeart/2008/layout/VerticalCurvedList"/>
    <dgm:cxn modelId="{68A85631-93D6-491B-A717-BFA28F62BBBA}" srcId="{17031C5F-84CC-4209-B4BD-B6DA25E59947}" destId="{4F5855B6-043B-4881-B90B-DAD7081E70F5}" srcOrd="0" destOrd="0" parTransId="{111280B4-2C0A-4CF6-A462-A1F99ECB515E}" sibTransId="{14496106-B92F-4D2C-9AE6-840930F43F16}"/>
    <dgm:cxn modelId="{89EECE3F-9250-45A1-8807-07D5570F0873}" type="presOf" srcId="{39E50948-50BE-4301-B200-147B268226B2}" destId="{AEA64F09-3792-43EF-BB4B-0C3C2EA36D8A}" srcOrd="0" destOrd="0" presId="urn:microsoft.com/office/officeart/2008/layout/VerticalCurvedList"/>
    <dgm:cxn modelId="{EEE46495-2BF1-48B3-82F5-7020B99EFCB9}" srcId="{17031C5F-84CC-4209-B4BD-B6DA25E59947}" destId="{E47A81CD-A741-4FB1-ADAB-E8F8DC187976}" srcOrd="1" destOrd="0" parTransId="{F119467F-0A3E-41F7-B182-D24081FC0EE4}" sibTransId="{C38721E2-6632-43B5-BC69-4E2A23E46D43}"/>
    <dgm:cxn modelId="{5C5B66A2-B969-4F5E-ABA0-2F91257D94A4}" srcId="{17031C5F-84CC-4209-B4BD-B6DA25E59947}" destId="{CD0A1644-2D8A-4AE2-8085-C4F0C1A1D7B2}" srcOrd="6" destOrd="0" parTransId="{21962863-50B3-4D9A-9B1F-9DFDB8393FFF}" sibTransId="{19872517-4965-4892-80FA-C8581C93252E}"/>
    <dgm:cxn modelId="{366ADEAF-2577-40F3-A12E-A13771219577}" srcId="{17031C5F-84CC-4209-B4BD-B6DA25E59947}" destId="{10A09127-D822-4630-8CA3-3E3DB290F2CB}" srcOrd="5" destOrd="0" parTransId="{0ADA44FF-1603-4BE6-81BC-871A2251DBF0}" sibTransId="{98763DF6-5AC5-495F-BC6A-5746BD1CFEFB}"/>
    <dgm:cxn modelId="{F78E4BB0-39AD-493D-82C7-6C37BEE72A7E}" type="presOf" srcId="{4F5855B6-043B-4881-B90B-DAD7081E70F5}" destId="{146E2790-27D2-4FBE-A80B-ED0197D275CF}" srcOrd="0" destOrd="0" presId="urn:microsoft.com/office/officeart/2008/layout/VerticalCurvedList"/>
    <dgm:cxn modelId="{AC32BDB2-3104-45BE-AE8D-BF04012B2ED5}" type="presOf" srcId="{CD0A1644-2D8A-4AE2-8085-C4F0C1A1D7B2}" destId="{7708F9C4-0D9C-4EA7-8824-699D6341BBB2}" srcOrd="0" destOrd="0" presId="urn:microsoft.com/office/officeart/2008/layout/VerticalCurvedList"/>
    <dgm:cxn modelId="{E8FF55B4-5E66-4E22-BD8C-9DD6FD5BAD0B}" type="presOf" srcId="{14496106-B92F-4D2C-9AE6-840930F43F16}" destId="{A815B712-E13B-4D63-895C-B699B158A884}" srcOrd="0" destOrd="0" presId="urn:microsoft.com/office/officeart/2008/layout/VerticalCurvedList"/>
    <dgm:cxn modelId="{601FFFC0-A6BC-422B-8E07-5C5C88019240}" type="presOf" srcId="{9A4DFCDF-6DD4-4724-8F5F-198E1609FAD3}" destId="{C420CABC-2FF9-4BB7-A0E9-B51A9A16380F}" srcOrd="0" destOrd="0" presId="urn:microsoft.com/office/officeart/2008/layout/VerticalCurvedList"/>
    <dgm:cxn modelId="{E7F20CF3-5C62-4D71-8628-B2C0E6A48687}" srcId="{17031C5F-84CC-4209-B4BD-B6DA25E59947}" destId="{39E50948-50BE-4301-B200-147B268226B2}" srcOrd="3" destOrd="0" parTransId="{EA3A6E17-68BE-40FF-9C23-DC5BD962006D}" sibTransId="{C60A4401-349A-46B3-8C9E-18BC60888A33}"/>
    <dgm:cxn modelId="{079A31FA-D254-4AC4-BEDE-B35589B88615}" type="presOf" srcId="{17031C5F-84CC-4209-B4BD-B6DA25E59947}" destId="{455C2130-F4CB-4516-BE74-05A2B1BB7800}" srcOrd="0" destOrd="0" presId="urn:microsoft.com/office/officeart/2008/layout/VerticalCurvedList"/>
    <dgm:cxn modelId="{DDF83D54-F0A2-44AA-9646-D4F78075B458}" type="presParOf" srcId="{455C2130-F4CB-4516-BE74-05A2B1BB7800}" destId="{C74FC65E-3A5E-436E-BC7E-6916407A09F2}" srcOrd="0" destOrd="0" presId="urn:microsoft.com/office/officeart/2008/layout/VerticalCurvedList"/>
    <dgm:cxn modelId="{7DA002AC-DE54-42C3-B8B4-6DE3588B264B}" type="presParOf" srcId="{C74FC65E-3A5E-436E-BC7E-6916407A09F2}" destId="{698634A4-6A71-4000-B35D-9566EB424522}" srcOrd="0" destOrd="0" presId="urn:microsoft.com/office/officeart/2008/layout/VerticalCurvedList"/>
    <dgm:cxn modelId="{4B1F1FE1-2C41-4B70-850E-EF1952C9727C}" type="presParOf" srcId="{698634A4-6A71-4000-B35D-9566EB424522}" destId="{7B775407-C49D-4C40-873A-7E76860437DD}" srcOrd="0" destOrd="0" presId="urn:microsoft.com/office/officeart/2008/layout/VerticalCurvedList"/>
    <dgm:cxn modelId="{40E4EA55-DE05-4557-AC33-2F1B345329DF}" type="presParOf" srcId="{698634A4-6A71-4000-B35D-9566EB424522}" destId="{A815B712-E13B-4D63-895C-B699B158A884}" srcOrd="1" destOrd="0" presId="urn:microsoft.com/office/officeart/2008/layout/VerticalCurvedList"/>
    <dgm:cxn modelId="{704BAEFF-F82E-449D-A597-3280DD400DDE}" type="presParOf" srcId="{698634A4-6A71-4000-B35D-9566EB424522}" destId="{3B7C4B70-71BE-497B-A9D1-240A79756BE5}" srcOrd="2" destOrd="0" presId="urn:microsoft.com/office/officeart/2008/layout/VerticalCurvedList"/>
    <dgm:cxn modelId="{C8503B82-6F32-4B24-847D-6563DA2697AE}" type="presParOf" srcId="{698634A4-6A71-4000-B35D-9566EB424522}" destId="{AA5ADDE0-BD0E-41E9-9F4F-A5EF8BFFE0E2}" srcOrd="3" destOrd="0" presId="urn:microsoft.com/office/officeart/2008/layout/VerticalCurvedList"/>
    <dgm:cxn modelId="{8D7CA8CF-9EAB-43F5-8968-95B324C5F2D0}" type="presParOf" srcId="{C74FC65E-3A5E-436E-BC7E-6916407A09F2}" destId="{146E2790-27D2-4FBE-A80B-ED0197D275CF}" srcOrd="1" destOrd="0" presId="urn:microsoft.com/office/officeart/2008/layout/VerticalCurvedList"/>
    <dgm:cxn modelId="{87B8F358-ED51-41AA-8AF2-B3A68350CE1B}" type="presParOf" srcId="{C74FC65E-3A5E-436E-BC7E-6916407A09F2}" destId="{C58AAA3F-BB49-4DD2-800C-BE89614FDB05}" srcOrd="2" destOrd="0" presId="urn:microsoft.com/office/officeart/2008/layout/VerticalCurvedList"/>
    <dgm:cxn modelId="{475D314F-E3F9-4B63-AFF3-E530461CE1C6}" type="presParOf" srcId="{C58AAA3F-BB49-4DD2-800C-BE89614FDB05}" destId="{1491DEE4-378E-47FF-BA91-CC5C0443B2D1}" srcOrd="0" destOrd="0" presId="urn:microsoft.com/office/officeart/2008/layout/VerticalCurvedList"/>
    <dgm:cxn modelId="{EFE87AF3-6564-4960-AD0A-ADB45C973A6D}" type="presParOf" srcId="{C74FC65E-3A5E-436E-BC7E-6916407A09F2}" destId="{F8476349-37E0-4131-A3A4-4FAE9BCFF81A}" srcOrd="3" destOrd="0" presId="urn:microsoft.com/office/officeart/2008/layout/VerticalCurvedList"/>
    <dgm:cxn modelId="{C1823BF5-12B6-4565-8D10-66E186DE3FC2}" type="presParOf" srcId="{C74FC65E-3A5E-436E-BC7E-6916407A09F2}" destId="{EDF0CC8A-46B7-4F7B-B5A5-A7D3351D8050}" srcOrd="4" destOrd="0" presId="urn:microsoft.com/office/officeart/2008/layout/VerticalCurvedList"/>
    <dgm:cxn modelId="{9C302F60-9001-45C0-9E14-57041359705A}" type="presParOf" srcId="{EDF0CC8A-46B7-4F7B-B5A5-A7D3351D8050}" destId="{FB0D52D6-FF48-4B96-8EFD-154481AE972F}" srcOrd="0" destOrd="0" presId="urn:microsoft.com/office/officeart/2008/layout/VerticalCurvedList"/>
    <dgm:cxn modelId="{83484677-9AC6-493A-AC1F-6FFE4A580C42}" type="presParOf" srcId="{C74FC65E-3A5E-436E-BC7E-6916407A09F2}" destId="{07B5234B-7508-4BC4-B493-85313D772ED8}" srcOrd="5" destOrd="0" presId="urn:microsoft.com/office/officeart/2008/layout/VerticalCurvedList"/>
    <dgm:cxn modelId="{E39B1618-80EB-4DCC-ACD4-B1D650650709}" type="presParOf" srcId="{C74FC65E-3A5E-436E-BC7E-6916407A09F2}" destId="{147AD078-F7FB-4FE8-8176-0AAFB5AEFAA5}" srcOrd="6" destOrd="0" presId="urn:microsoft.com/office/officeart/2008/layout/VerticalCurvedList"/>
    <dgm:cxn modelId="{C64D8086-5229-4B34-9B28-BABB85B701A6}" type="presParOf" srcId="{147AD078-F7FB-4FE8-8176-0AAFB5AEFAA5}" destId="{72FD9C50-EC56-4015-BC2B-1FF400A4D832}" srcOrd="0" destOrd="0" presId="urn:microsoft.com/office/officeart/2008/layout/VerticalCurvedList"/>
    <dgm:cxn modelId="{947B6770-CE8F-4BE0-9E0D-BEE7BA577C7C}" type="presParOf" srcId="{C74FC65E-3A5E-436E-BC7E-6916407A09F2}" destId="{AEA64F09-3792-43EF-BB4B-0C3C2EA36D8A}" srcOrd="7" destOrd="0" presId="urn:microsoft.com/office/officeart/2008/layout/VerticalCurvedList"/>
    <dgm:cxn modelId="{ADC3FA80-A2C6-45D0-A006-68494405C8B5}" type="presParOf" srcId="{C74FC65E-3A5E-436E-BC7E-6916407A09F2}" destId="{171726C5-5035-4225-8E36-A2F4BEAFD632}" srcOrd="8" destOrd="0" presId="urn:microsoft.com/office/officeart/2008/layout/VerticalCurvedList"/>
    <dgm:cxn modelId="{3296ADB9-1620-414C-84BB-D27C5B79A370}" type="presParOf" srcId="{171726C5-5035-4225-8E36-A2F4BEAFD632}" destId="{42F383B4-BB07-41D0-B772-F9341F55E0F9}" srcOrd="0" destOrd="0" presId="urn:microsoft.com/office/officeart/2008/layout/VerticalCurvedList"/>
    <dgm:cxn modelId="{4D73F18D-8F65-4102-BFB9-7435F98AF28F}" type="presParOf" srcId="{C74FC65E-3A5E-436E-BC7E-6916407A09F2}" destId="{C420CABC-2FF9-4BB7-A0E9-B51A9A16380F}" srcOrd="9" destOrd="0" presId="urn:microsoft.com/office/officeart/2008/layout/VerticalCurvedList"/>
    <dgm:cxn modelId="{0F06C4B8-A957-481A-933D-BE0369D88876}" type="presParOf" srcId="{C74FC65E-3A5E-436E-BC7E-6916407A09F2}" destId="{ADC2026D-A9A4-4E3C-B850-FE7887254280}" srcOrd="10" destOrd="0" presId="urn:microsoft.com/office/officeart/2008/layout/VerticalCurvedList"/>
    <dgm:cxn modelId="{2F35D63F-9618-443F-AC1E-E6B3783DB7DB}" type="presParOf" srcId="{ADC2026D-A9A4-4E3C-B850-FE7887254280}" destId="{47C53189-6298-4C93-9225-5F257EDAB495}" srcOrd="0" destOrd="0" presId="urn:microsoft.com/office/officeart/2008/layout/VerticalCurvedList"/>
    <dgm:cxn modelId="{C0DD45D6-03B4-4994-B4A3-005BF4F0D977}" type="presParOf" srcId="{C74FC65E-3A5E-436E-BC7E-6916407A09F2}" destId="{C99D3FA5-CA5D-4E45-B56A-A750E1960C4E}" srcOrd="11" destOrd="0" presId="urn:microsoft.com/office/officeart/2008/layout/VerticalCurvedList"/>
    <dgm:cxn modelId="{74460CB7-962C-4A49-8242-B60AE56BD2FE}" type="presParOf" srcId="{C74FC65E-3A5E-436E-BC7E-6916407A09F2}" destId="{CA5E1A98-B376-4633-92BC-E157DFE6067F}" srcOrd="12" destOrd="0" presId="urn:microsoft.com/office/officeart/2008/layout/VerticalCurvedList"/>
    <dgm:cxn modelId="{78ECC801-FB32-44CA-9A81-39F63F649C5D}" type="presParOf" srcId="{CA5E1A98-B376-4633-92BC-E157DFE6067F}" destId="{3AEF5825-696B-4DBB-BF25-F97A82F610C3}" srcOrd="0" destOrd="0" presId="urn:microsoft.com/office/officeart/2008/layout/VerticalCurvedList"/>
    <dgm:cxn modelId="{EA6F6016-D71A-4150-80AF-E4EFC897DB14}" type="presParOf" srcId="{C74FC65E-3A5E-436E-BC7E-6916407A09F2}" destId="{7708F9C4-0D9C-4EA7-8824-699D6341BBB2}" srcOrd="13" destOrd="0" presId="urn:microsoft.com/office/officeart/2008/layout/VerticalCurvedList"/>
    <dgm:cxn modelId="{DCA73634-6185-4E46-A421-A8250EFFEFAB}" type="presParOf" srcId="{C74FC65E-3A5E-436E-BC7E-6916407A09F2}" destId="{32668D6A-7185-4729-A666-CD75E3E5EB16}" srcOrd="14" destOrd="0" presId="urn:microsoft.com/office/officeart/2008/layout/VerticalCurvedList"/>
    <dgm:cxn modelId="{15E49ECE-B39F-4BEB-A2A9-76F14F88AB60}" type="presParOf" srcId="{32668D6A-7185-4729-A666-CD75E3E5EB16}" destId="{73B88D19-EC6A-4A51-9321-13A7797B3D5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67EC0-5A33-4ECD-B0DB-20FAB5C03245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“Ser una empresa sustentable, altamente productiva y plenamente humana.”</a:t>
          </a:r>
        </a:p>
      </dsp:txBody>
      <dsp:txXfrm rot="-5400000">
        <a:off x="3785616" y="197117"/>
        <a:ext cx="6675221" cy="1012303"/>
      </dsp:txXfrm>
    </dsp:sp>
    <dsp:sp modelId="{96529396-6020-457F-867A-D1261E72419B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Filosofía</a:t>
          </a:r>
        </a:p>
      </dsp:txBody>
      <dsp:txXfrm>
        <a:off x="68454" y="70578"/>
        <a:ext cx="3648708" cy="1265378"/>
      </dsp:txXfrm>
    </dsp:sp>
    <dsp:sp modelId="{23808073-3E45-4D4D-A9F8-49E5570DB30E}">
      <dsp:nvSpPr>
        <dsp:cNvPr id="0" name=""/>
        <dsp:cNvSpPr/>
      </dsp:nvSpPr>
      <dsp:spPr>
        <a:xfrm rot="5400000">
          <a:off x="6589693" y="-1189323"/>
          <a:ext cx="1121829" cy="672998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“Alimentos deliciosos y nutritivos en las manos de todos.”</a:t>
          </a:r>
        </a:p>
      </dsp:txBody>
      <dsp:txXfrm rot="-5400000">
        <a:off x="3785616" y="1669517"/>
        <a:ext cx="6675221" cy="1012303"/>
      </dsp:txXfrm>
    </dsp:sp>
    <dsp:sp modelId="{7D7DD8CE-6ADF-4AF4-B832-8BA9ADE6A482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Misión</a:t>
          </a:r>
        </a:p>
      </dsp:txBody>
      <dsp:txXfrm>
        <a:off x="68454" y="1542979"/>
        <a:ext cx="3648708" cy="1265378"/>
      </dsp:txXfrm>
    </dsp:sp>
    <dsp:sp modelId="{FED1286C-B263-4340-9143-D763A35DC075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“Alimentamos un mundo mejor.”</a:t>
          </a:r>
        </a:p>
      </dsp:txBody>
      <dsp:txXfrm rot="-5400000">
        <a:off x="3785616" y="3141918"/>
        <a:ext cx="6675221" cy="1012303"/>
      </dsp:txXfrm>
    </dsp:sp>
    <dsp:sp modelId="{3AFF7A3C-1C18-4D20-9364-E32B69EC434E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Propósito</a:t>
          </a:r>
        </a:p>
      </dsp:txBody>
      <dsp:txXfrm>
        <a:off x="68454" y="3015380"/>
        <a:ext cx="3648708" cy="126537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DA6EC-E4EA-4E76-B072-29B98E0B9E06}">
      <dsp:nvSpPr>
        <dsp:cNvPr id="0" name=""/>
        <dsp:cNvSpPr/>
      </dsp:nvSpPr>
      <dsp:spPr>
        <a:xfrm>
          <a:off x="3701990" y="2019153"/>
          <a:ext cx="4146576" cy="17951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/>
            <a:t>Principios de sus empleados </a:t>
          </a:r>
        </a:p>
      </dsp:txBody>
      <dsp:txXfrm>
        <a:off x="4309242" y="2282040"/>
        <a:ext cx="2932072" cy="1269333"/>
      </dsp:txXfrm>
    </dsp:sp>
    <dsp:sp modelId="{F9318EC6-AEAF-410D-BD5C-D4219C9D1F90}">
      <dsp:nvSpPr>
        <dsp:cNvPr id="0" name=""/>
        <dsp:cNvSpPr/>
      </dsp:nvSpPr>
      <dsp:spPr>
        <a:xfrm rot="16200000">
          <a:off x="5659151" y="1541900"/>
          <a:ext cx="232253" cy="52943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/>
        </a:p>
      </dsp:txBody>
      <dsp:txXfrm>
        <a:off x="5693989" y="1682626"/>
        <a:ext cx="162577" cy="317662"/>
      </dsp:txXfrm>
    </dsp:sp>
    <dsp:sp modelId="{9A7DF966-CDC7-4BBD-B044-93524CFE3437}">
      <dsp:nvSpPr>
        <dsp:cNvPr id="0" name=""/>
        <dsp:cNvSpPr/>
      </dsp:nvSpPr>
      <dsp:spPr>
        <a:xfrm>
          <a:off x="4841216" y="-113932"/>
          <a:ext cx="1868122" cy="16948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0" i="0" kern="1200" dirty="0"/>
            <a:t>Sé siempre</a:t>
          </a:r>
          <a:r>
            <a:rPr lang="es-MX" sz="1400" b="1" i="0" kern="1200" dirty="0"/>
            <a:t> fiel</a:t>
          </a:r>
          <a:r>
            <a:rPr lang="es-MX" sz="1400" b="0" i="0" kern="1200" dirty="0"/>
            <a:t> a tus deberes, contribuyendo así a la empresa y al bien general.</a:t>
          </a:r>
          <a:endParaRPr lang="es-MX" sz="1400" kern="1200" dirty="0"/>
        </a:p>
      </dsp:txBody>
      <dsp:txXfrm>
        <a:off x="5114796" y="134276"/>
        <a:ext cx="1320962" cy="1198456"/>
      </dsp:txXfrm>
    </dsp:sp>
    <dsp:sp modelId="{8BF0FD28-A917-4C8F-843B-F20692251797}">
      <dsp:nvSpPr>
        <dsp:cNvPr id="0" name=""/>
        <dsp:cNvSpPr/>
      </dsp:nvSpPr>
      <dsp:spPr>
        <a:xfrm rot="20517019">
          <a:off x="7555827" y="2017097"/>
          <a:ext cx="335387" cy="52943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/>
        </a:p>
      </dsp:txBody>
      <dsp:txXfrm>
        <a:off x="7558303" y="2138573"/>
        <a:ext cx="234771" cy="317662"/>
      </dsp:txXfrm>
    </dsp:sp>
    <dsp:sp modelId="{C322E202-44D7-4DEF-8D83-5A8C6456C1AB}">
      <dsp:nvSpPr>
        <dsp:cNvPr id="0" name=""/>
        <dsp:cNvSpPr/>
      </dsp:nvSpPr>
      <dsp:spPr>
        <a:xfrm>
          <a:off x="7940716" y="934567"/>
          <a:ext cx="2333530" cy="1792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0" i="0" kern="1200" dirty="0"/>
            <a:t>Sé siempre </a:t>
          </a:r>
          <a:r>
            <a:rPr lang="es-MX" sz="1400" b="1" i="0" kern="1200" dirty="0"/>
            <a:t>estudioso y creativo</a:t>
          </a:r>
          <a:r>
            <a:rPr lang="es-MX" sz="1400" b="0" i="0" kern="1200" dirty="0"/>
            <a:t>, y esfuérzate por mantenerte a la vanguardia de los tiempos.</a:t>
          </a:r>
          <a:endParaRPr lang="es-MX" sz="1400" kern="1200" dirty="0"/>
        </a:p>
      </dsp:txBody>
      <dsp:txXfrm>
        <a:off x="8282454" y="1197071"/>
        <a:ext cx="1650054" cy="1267483"/>
      </dsp:txXfrm>
    </dsp:sp>
    <dsp:sp modelId="{100AC51B-C584-4644-8678-344558CA4717}">
      <dsp:nvSpPr>
        <dsp:cNvPr id="0" name=""/>
        <dsp:cNvSpPr/>
      </dsp:nvSpPr>
      <dsp:spPr>
        <a:xfrm rot="1686139">
          <a:off x="7207994" y="3527498"/>
          <a:ext cx="413616" cy="52943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/>
        </a:p>
      </dsp:txBody>
      <dsp:txXfrm>
        <a:off x="7215308" y="3604161"/>
        <a:ext cx="289531" cy="317662"/>
      </dsp:txXfrm>
    </dsp:sp>
    <dsp:sp modelId="{115E7E71-F7DC-43ED-B082-AE4ABAF7C7AA}">
      <dsp:nvSpPr>
        <dsp:cNvPr id="0" name=""/>
        <dsp:cNvSpPr/>
      </dsp:nvSpPr>
      <dsp:spPr>
        <a:xfrm>
          <a:off x="7542448" y="3589848"/>
          <a:ext cx="2464706" cy="18572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0" i="0" kern="1200" dirty="0"/>
            <a:t>Sé siempre </a:t>
          </a:r>
          <a:r>
            <a:rPr lang="es-MX" sz="1600" b="1" i="0" kern="1200" dirty="0"/>
            <a:t>práctico</a:t>
          </a:r>
          <a:r>
            <a:rPr lang="es-MX" sz="1600" b="0" i="0" kern="1200" dirty="0"/>
            <a:t> y evita la frivolidad.</a:t>
          </a:r>
          <a:endParaRPr lang="es-ES" sz="1600" kern="1200" dirty="0"/>
        </a:p>
      </dsp:txBody>
      <dsp:txXfrm>
        <a:off x="7903396" y="3861832"/>
        <a:ext cx="1742810" cy="1313254"/>
      </dsp:txXfrm>
    </dsp:sp>
    <dsp:sp modelId="{0DA27C08-0AED-4849-A2E9-5AE1FE8C745B}">
      <dsp:nvSpPr>
        <dsp:cNvPr id="0" name=""/>
        <dsp:cNvSpPr/>
      </dsp:nvSpPr>
      <dsp:spPr>
        <a:xfrm rot="8868960">
          <a:off x="4141036" y="3567104"/>
          <a:ext cx="360321" cy="52943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/>
        </a:p>
      </dsp:txBody>
      <dsp:txXfrm rot="10800000">
        <a:off x="4240827" y="3644204"/>
        <a:ext cx="252225" cy="317662"/>
      </dsp:txXfrm>
    </dsp:sp>
    <dsp:sp modelId="{1466FA8C-933D-48CC-8EFF-D288F630B33E}">
      <dsp:nvSpPr>
        <dsp:cNvPr id="0" name=""/>
        <dsp:cNvSpPr/>
      </dsp:nvSpPr>
      <dsp:spPr>
        <a:xfrm>
          <a:off x="1988721" y="3643594"/>
          <a:ext cx="2265045" cy="18868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0" i="0" kern="1200" dirty="0"/>
            <a:t>Trata siempre de </a:t>
          </a:r>
          <a:r>
            <a:rPr lang="es-MX" sz="1400" b="1" i="0" kern="1200" dirty="0"/>
            <a:t>construir</a:t>
          </a:r>
          <a:r>
            <a:rPr lang="es-MX" sz="1400" b="0" i="0" kern="1200" dirty="0"/>
            <a:t> una atmósfera hogareña en el trabajo que sea cálida y amigable.</a:t>
          </a:r>
          <a:endParaRPr lang="es-ES" sz="1400" kern="1200" dirty="0"/>
        </a:p>
      </dsp:txBody>
      <dsp:txXfrm>
        <a:off x="2320429" y="3919913"/>
        <a:ext cx="1601629" cy="1334186"/>
      </dsp:txXfrm>
    </dsp:sp>
    <dsp:sp modelId="{765291B4-15C9-44EE-AA2A-5C0FF38DAE7A}">
      <dsp:nvSpPr>
        <dsp:cNvPr id="0" name=""/>
        <dsp:cNvSpPr/>
      </dsp:nvSpPr>
      <dsp:spPr>
        <a:xfrm rot="12030595">
          <a:off x="3732915" y="1953252"/>
          <a:ext cx="348992" cy="529438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/>
        </a:p>
      </dsp:txBody>
      <dsp:txXfrm rot="10800000">
        <a:off x="3834295" y="2077481"/>
        <a:ext cx="244294" cy="317662"/>
      </dsp:txXfrm>
    </dsp:sp>
    <dsp:sp modelId="{6533C1EA-89BE-49CA-8475-BAB853BD6684}">
      <dsp:nvSpPr>
        <dsp:cNvPr id="0" name=""/>
        <dsp:cNvSpPr/>
      </dsp:nvSpPr>
      <dsp:spPr>
        <a:xfrm>
          <a:off x="1537682" y="886741"/>
          <a:ext cx="2156635" cy="16962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0" i="0" kern="1200" dirty="0"/>
            <a:t>Ten siempre </a:t>
          </a:r>
          <a:r>
            <a:rPr lang="es-MX" sz="1400" b="1" i="0" kern="1200" dirty="0"/>
            <a:t>respeto</a:t>
          </a:r>
          <a:r>
            <a:rPr lang="es-MX" sz="1400" b="0" i="0" kern="1200" dirty="0"/>
            <a:t> por asuntos espirituales, y recuerda estar agradecido todo el tiempo.</a:t>
          </a:r>
          <a:endParaRPr lang="es-ES" sz="1400" kern="1200" dirty="0"/>
        </a:p>
      </dsp:txBody>
      <dsp:txXfrm>
        <a:off x="1853514" y="1135154"/>
        <a:ext cx="1524971" cy="119944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EE720-8A72-466C-8608-C95913012BF9}">
      <dsp:nvSpPr>
        <dsp:cNvPr id="0" name=""/>
        <dsp:cNvSpPr/>
      </dsp:nvSpPr>
      <dsp:spPr>
        <a:xfrm>
          <a:off x="1283" y="0"/>
          <a:ext cx="3337470" cy="4351338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0" kern="1200" dirty="0"/>
            <a:t>Misión</a:t>
          </a:r>
        </a:p>
      </dsp:txBody>
      <dsp:txXfrm>
        <a:off x="1283" y="0"/>
        <a:ext cx="3337470" cy="1305401"/>
      </dsp:txXfrm>
    </dsp:sp>
    <dsp:sp modelId="{371B6E19-62DF-4F41-803D-146FE3D8FAF8}">
      <dsp:nvSpPr>
        <dsp:cNvPr id="0" name=""/>
        <dsp:cNvSpPr/>
      </dsp:nvSpPr>
      <dsp:spPr>
        <a:xfrm>
          <a:off x="335030" y="1305401"/>
          <a:ext cx="2669976" cy="28283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0" i="0" kern="1200" dirty="0"/>
            <a:t>Lograr que la población de cada uno de los países en donde operamos tenga acceso a productos y servicios de calidad con la más avanzada tecnología en telecomunicaciones, a precios accesibles, para acercar cada día más a las personas.</a:t>
          </a:r>
          <a:endParaRPr lang="es-ES" sz="1500" kern="1200" dirty="0"/>
        </a:p>
      </dsp:txBody>
      <dsp:txXfrm>
        <a:off x="413231" y="1383602"/>
        <a:ext cx="2513574" cy="2671967"/>
      </dsp:txXfrm>
    </dsp:sp>
    <dsp:sp modelId="{330BF982-27F6-4990-9098-06A17669A416}">
      <dsp:nvSpPr>
        <dsp:cNvPr id="0" name=""/>
        <dsp:cNvSpPr/>
      </dsp:nvSpPr>
      <dsp:spPr>
        <a:xfrm>
          <a:off x="3589064" y="0"/>
          <a:ext cx="3337470" cy="4351338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0" kern="1200" dirty="0"/>
            <a:t>Visión</a:t>
          </a:r>
        </a:p>
      </dsp:txBody>
      <dsp:txXfrm>
        <a:off x="3589064" y="0"/>
        <a:ext cx="3337470" cy="1305401"/>
      </dsp:txXfrm>
    </dsp:sp>
    <dsp:sp modelId="{1D2BD118-3B63-4FD2-A292-EA0579309DE3}">
      <dsp:nvSpPr>
        <dsp:cNvPr id="0" name=""/>
        <dsp:cNvSpPr/>
      </dsp:nvSpPr>
      <dsp:spPr>
        <a:xfrm>
          <a:off x="3922811" y="1305401"/>
          <a:ext cx="2669976" cy="28283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0" i="0" kern="1200" dirty="0"/>
            <a:t>Ser la empresa de telecomunicaciones de más rápido crecimiento y preservar nuestro liderazgo en la industria de las telecomunicaciones.</a:t>
          </a:r>
          <a:endParaRPr lang="es-ES" sz="1500" kern="1200" dirty="0"/>
        </a:p>
      </dsp:txBody>
      <dsp:txXfrm>
        <a:off x="4001012" y="1383602"/>
        <a:ext cx="2513574" cy="2671967"/>
      </dsp:txXfrm>
    </dsp:sp>
    <dsp:sp modelId="{838A157D-0F52-4715-85E0-6FACC2927EAD}">
      <dsp:nvSpPr>
        <dsp:cNvPr id="0" name=""/>
        <dsp:cNvSpPr/>
      </dsp:nvSpPr>
      <dsp:spPr>
        <a:xfrm>
          <a:off x="7176845" y="0"/>
          <a:ext cx="3337470" cy="4351338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0" kern="1200" dirty="0"/>
            <a:t>Valores</a:t>
          </a:r>
        </a:p>
      </dsp:txBody>
      <dsp:txXfrm>
        <a:off x="7176845" y="0"/>
        <a:ext cx="3337470" cy="1305401"/>
      </dsp:txXfrm>
    </dsp:sp>
    <dsp:sp modelId="{7F116AD2-3284-4ED7-952D-3DFB138AFC8D}">
      <dsp:nvSpPr>
        <dsp:cNvPr id="0" name=""/>
        <dsp:cNvSpPr/>
      </dsp:nvSpPr>
      <dsp:spPr>
        <a:xfrm>
          <a:off x="7510592" y="1305401"/>
          <a:ext cx="2669976" cy="28283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0" i="0" kern="1200" dirty="0"/>
            <a:t>Honestidad, Desarrollo humano, Respeto, Creatividad empresarial, Productividad, Optimismo y actitud positiva, Legalidad, Austeridad, Responsabilidad social, Sustentabilidad.</a:t>
          </a:r>
          <a:endParaRPr lang="es-ES" sz="1500" kern="1200" dirty="0"/>
        </a:p>
      </dsp:txBody>
      <dsp:txXfrm>
        <a:off x="7588793" y="1383602"/>
        <a:ext cx="2513574" cy="267196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DA5120-F4CB-4844-9ACA-70DF1302B41A}">
      <dsp:nvSpPr>
        <dsp:cNvPr id="0" name=""/>
        <dsp:cNvSpPr/>
      </dsp:nvSpPr>
      <dsp:spPr>
        <a:xfrm rot="16200000">
          <a:off x="2338" y="1178"/>
          <a:ext cx="4348981" cy="4348981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b="0" i="0" kern="1200" dirty="0">
              <a:solidFill>
                <a:schemeClr val="tx1"/>
              </a:solidFill>
            </a:rPr>
            <a:t>Generando mejores oportunidades para el futuro a través de la conectividad y el empoderamiento de personas</a:t>
          </a:r>
          <a:endParaRPr lang="es-ES" sz="2200" kern="1200" dirty="0">
            <a:solidFill>
              <a:schemeClr val="tx1"/>
            </a:solidFill>
          </a:endParaRPr>
        </a:p>
      </dsp:txBody>
      <dsp:txXfrm rot="5400000">
        <a:off x="2338" y="1088423"/>
        <a:ext cx="3587909" cy="2174491"/>
      </dsp:txXfrm>
    </dsp:sp>
    <dsp:sp modelId="{C2C1D26E-1C2E-425A-BD76-1B836F1F3047}">
      <dsp:nvSpPr>
        <dsp:cNvPr id="0" name=""/>
        <dsp:cNvSpPr/>
      </dsp:nvSpPr>
      <dsp:spPr>
        <a:xfrm rot="5400000">
          <a:off x="6164280" y="1178"/>
          <a:ext cx="4348981" cy="4348981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shade val="80000"/>
            <a:hueOff val="0"/>
            <a:satOff val="0"/>
            <a:lumOff val="31545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b="0" i="0" kern="1200" dirty="0">
              <a:solidFill>
                <a:schemeClr val="tx1"/>
              </a:solidFill>
            </a:rPr>
            <a:t>A través del avance tecnológico reducimos la brecha digital, impulsando el desarrollo económico social y cultural.</a:t>
          </a:r>
          <a:endParaRPr lang="es-ES" sz="2200" kern="1200" dirty="0">
            <a:solidFill>
              <a:schemeClr val="tx1"/>
            </a:solidFill>
          </a:endParaRPr>
        </a:p>
      </dsp:txBody>
      <dsp:txXfrm rot="-5400000">
        <a:off x="6925352" y="1088423"/>
        <a:ext cx="3587909" cy="217449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4BC5A-0242-4F9E-AD4A-78263E490C89}">
      <dsp:nvSpPr>
        <dsp:cNvPr id="0" name=""/>
        <dsp:cNvSpPr/>
      </dsp:nvSpPr>
      <dsp:spPr>
        <a:xfrm rot="5400000">
          <a:off x="-270539" y="273320"/>
          <a:ext cx="1803595" cy="126251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Manos en la operación</a:t>
          </a:r>
        </a:p>
      </dsp:txBody>
      <dsp:txXfrm rot="-5400000">
        <a:off x="1" y="634038"/>
        <a:ext cx="1262516" cy="541079"/>
      </dsp:txXfrm>
    </dsp:sp>
    <dsp:sp modelId="{672667E1-C31B-4B97-A120-0FF0587E34CC}">
      <dsp:nvSpPr>
        <dsp:cNvPr id="0" name=""/>
        <dsp:cNvSpPr/>
      </dsp:nvSpPr>
      <dsp:spPr>
        <a:xfrm rot="5400000">
          <a:off x="5834112" y="-4568814"/>
          <a:ext cx="1172336" cy="10315529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b="0" i="0" kern="1200" dirty="0"/>
            <a:t>Todos los niveles de la operación participamos y conocemos los detalles del área de la cual somos responsables.</a:t>
          </a:r>
          <a:endParaRPr lang="es-ES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b="0" i="0" kern="1200" dirty="0"/>
            <a:t>Buscamos conocer el mercado y negocio con información de primera mano; no tomamos decisiones basadas exclusivamente en conceptos teóricos.</a:t>
          </a:r>
          <a:endParaRPr lang="es-ES" sz="1200" kern="1200" dirty="0"/>
        </a:p>
      </dsp:txBody>
      <dsp:txXfrm rot="-5400000">
        <a:off x="1262516" y="60011"/>
        <a:ext cx="10258300" cy="1057878"/>
      </dsp:txXfrm>
    </dsp:sp>
    <dsp:sp modelId="{A15F2657-B8C4-4189-9691-D50AA4901CB2}">
      <dsp:nvSpPr>
        <dsp:cNvPr id="0" name=""/>
        <dsp:cNvSpPr/>
      </dsp:nvSpPr>
      <dsp:spPr>
        <a:xfrm rot="5400000">
          <a:off x="-270539" y="1884929"/>
          <a:ext cx="1803595" cy="126251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Actitud del Servicio</a:t>
          </a:r>
        </a:p>
      </dsp:txBody>
      <dsp:txXfrm rot="-5400000">
        <a:off x="1" y="2245647"/>
        <a:ext cx="1262516" cy="541079"/>
      </dsp:txXfrm>
    </dsp:sp>
    <dsp:sp modelId="{E9EDB7C5-97CE-4681-B06B-4369D3B83CFB}">
      <dsp:nvSpPr>
        <dsp:cNvPr id="0" name=""/>
        <dsp:cNvSpPr/>
      </dsp:nvSpPr>
      <dsp:spPr>
        <a:xfrm rot="5400000">
          <a:off x="5834112" y="-2957206"/>
          <a:ext cx="1172336" cy="10315529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just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b="0" i="0" kern="1200" dirty="0"/>
            <a:t>Tiene que ver con cuidar los intereses del cliente (interno y externo), con la amabilidad, con la disposición a servir, con la rapidez, la proactividad, y el privilegiar al cliente antes que al interés personal.</a:t>
          </a:r>
          <a:endParaRPr lang="es-ES" sz="1100" kern="1200" dirty="0"/>
        </a:p>
        <a:p>
          <a:pPr marL="57150" lvl="1" indent="-57150" algn="just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b="0" i="0" kern="1200" dirty="0"/>
            <a:t>Las áreas y las personas dentro de la empresa se relacionan entre sí como clientes y proveedores; es indispensable y obligatorio que cada quien conozca su rol (cliente/proveedor) en esta relación.</a:t>
          </a:r>
          <a:endParaRPr lang="es-ES" sz="1100" kern="1200" dirty="0"/>
        </a:p>
        <a:p>
          <a:pPr marL="57150" lvl="1" indent="-57150" algn="just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100" b="0" i="0" kern="1200" dirty="0"/>
            <a:t>Una empresa de servicios que no tiene una cultura de servicio al cliente interno, no podrá ofrecer un servicio que satisfaga la necesidad del cliente final. La atención a los usuarios es responsabilidad de todos los empleados de la empresa.</a:t>
          </a:r>
          <a:endParaRPr lang="es-ES" sz="1100" kern="1200" dirty="0"/>
        </a:p>
      </dsp:txBody>
      <dsp:txXfrm rot="-5400000">
        <a:off x="1262516" y="1671619"/>
        <a:ext cx="10258300" cy="1057878"/>
      </dsp:txXfrm>
    </dsp:sp>
    <dsp:sp modelId="{74DD6C20-5718-4FC9-9A5F-B63730ACB6B4}">
      <dsp:nvSpPr>
        <dsp:cNvPr id="0" name=""/>
        <dsp:cNvSpPr/>
      </dsp:nvSpPr>
      <dsp:spPr>
        <a:xfrm rot="5400000">
          <a:off x="-270539" y="3496537"/>
          <a:ext cx="1803595" cy="126251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Orden y Disciplina</a:t>
          </a:r>
        </a:p>
      </dsp:txBody>
      <dsp:txXfrm rot="-5400000">
        <a:off x="1" y="3857255"/>
        <a:ext cx="1262516" cy="541079"/>
      </dsp:txXfrm>
    </dsp:sp>
    <dsp:sp modelId="{4007FB4D-1B0D-453D-B76E-ACD04617B221}">
      <dsp:nvSpPr>
        <dsp:cNvPr id="0" name=""/>
        <dsp:cNvSpPr/>
      </dsp:nvSpPr>
      <dsp:spPr>
        <a:xfrm rot="5400000">
          <a:off x="5834112" y="-1345597"/>
          <a:ext cx="1172336" cy="10315529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b="0" i="0" kern="1200" dirty="0"/>
            <a:t>El orden y disciplina tiene que ver con eficiencia, con dinamismo, con acatar las políticas y lineamientos de la dirección.</a:t>
          </a:r>
          <a:endParaRPr lang="es-ES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b="0" i="0" kern="1200" dirty="0"/>
            <a:t>El orden y disciplina refleja el grado de compromiso que las personas tienen con nuestra empresa.</a:t>
          </a:r>
          <a:endParaRPr lang="es-ES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200" b="0" i="0" kern="1200" dirty="0"/>
            <a:t>El orden y disciplina son la base para obtener resultados de manera más rápida. La rapidez es un elemento indispensable para ser competitivo en nuestra industria.</a:t>
          </a:r>
          <a:endParaRPr lang="es-ES" sz="1200" kern="1200" dirty="0"/>
        </a:p>
      </dsp:txBody>
      <dsp:txXfrm rot="-5400000">
        <a:off x="1262516" y="3283228"/>
        <a:ext cx="10258300" cy="105787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23604-B1A7-4144-805E-604C4903310F}">
      <dsp:nvSpPr>
        <dsp:cNvPr id="0" name=""/>
        <dsp:cNvSpPr/>
      </dsp:nvSpPr>
      <dsp:spPr>
        <a:xfrm>
          <a:off x="1130662" y="1072"/>
          <a:ext cx="3585611" cy="21513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i="0" kern="1200" dirty="0"/>
            <a:t>VSIÓN: </a:t>
          </a: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0" i="0" kern="1200" dirty="0"/>
            <a:t>Nuestro compromiso es ser la compañía más confiable en términos de movilidad y diseño de vehículos inteligentes que ayuden a las personas a transportarse de manera libre y segura.</a:t>
          </a:r>
          <a:endParaRPr lang="es-ES" sz="1200" kern="1200" dirty="0"/>
        </a:p>
      </dsp:txBody>
      <dsp:txXfrm>
        <a:off x="1130662" y="1072"/>
        <a:ext cx="3585611" cy="2151367"/>
      </dsp:txXfrm>
    </dsp:sp>
    <dsp:sp modelId="{C46CE005-90D0-4609-AE9E-A1676A0479FF}">
      <dsp:nvSpPr>
        <dsp:cNvPr id="0" name=""/>
        <dsp:cNvSpPr/>
      </dsp:nvSpPr>
      <dsp:spPr>
        <a:xfrm>
          <a:off x="5074836" y="1072"/>
          <a:ext cx="3585611" cy="215136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0" i="0" kern="1200" dirty="0"/>
            <a:t>Para Ford, crear entre sus equipos una cultura de pertenencia donde las diferencias son realmente valoradas y cada miembro puede poner todo su ser en el trabajo no sólo es lo correcto, sino también es una prioridad estratégica. El respeto, la seguridad y la diversidad en los ambientes laborales indudablemente generan mayor creatividad, innovación y atracción de talento, aspectos fundamentales para triunfar en este nuevo mundo vertiginoso y en constante cambio.</a:t>
          </a:r>
          <a:endParaRPr lang="es-ES" sz="1200" kern="1200" dirty="0"/>
        </a:p>
      </dsp:txBody>
      <dsp:txXfrm>
        <a:off x="5074836" y="1072"/>
        <a:ext cx="3585611" cy="2151367"/>
      </dsp:txXfrm>
    </dsp:sp>
    <dsp:sp modelId="{D75C0CCA-749A-400C-AAFA-32D52A402206}">
      <dsp:nvSpPr>
        <dsp:cNvPr id="0" name=""/>
        <dsp:cNvSpPr/>
      </dsp:nvSpPr>
      <dsp:spPr>
        <a:xfrm>
          <a:off x="1130662" y="2511000"/>
          <a:ext cx="3585611" cy="215136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0" i="0" kern="1200" dirty="0"/>
            <a:t>Poniendo siempre en el centro a las personas -uno de los pilares fundamentales de la compañía- y a través de diferentes iniciativas, Ford fomenta entre sus equipos el valor por las diferencias y celebra la riqueza del intercambio de experiencias, opiniones y creencias.</a:t>
          </a:r>
          <a:endParaRPr lang="es-ES" sz="1200" kern="1200" dirty="0"/>
        </a:p>
      </dsp:txBody>
      <dsp:txXfrm>
        <a:off x="1130662" y="2511000"/>
        <a:ext cx="3585611" cy="2151367"/>
      </dsp:txXfrm>
    </dsp:sp>
    <dsp:sp modelId="{073AD30E-88FD-41F4-8912-49BE6EA69F65}">
      <dsp:nvSpPr>
        <dsp:cNvPr id="0" name=""/>
        <dsp:cNvSpPr/>
      </dsp:nvSpPr>
      <dsp:spPr>
        <a:xfrm>
          <a:off x="5074836" y="2511000"/>
          <a:ext cx="3585611" cy="21513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0" i="0" kern="1200" dirty="0"/>
            <a:t>A través de diferentes iniciativas como la Semana Global de la Diversidad, la Equidad y la Inclusión; la promoción de Grupos de Afinidad; políticas y beneficios equitativos para todos sus colaboradores o alianzas con socios estratégicos, Ford busca promover entre sus equipos el respeto por la diversidad y la riqueza del intercambio de experiencias, opiniones y creencias.</a:t>
          </a:r>
          <a:endParaRPr lang="es-ES" sz="1200" kern="1200" dirty="0"/>
        </a:p>
      </dsp:txBody>
      <dsp:txXfrm>
        <a:off x="5074836" y="2511000"/>
        <a:ext cx="3585611" cy="215136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19A1F-5C25-4543-AD6C-4BDAC374F234}">
      <dsp:nvSpPr>
        <dsp:cNvPr id="0" name=""/>
        <dsp:cNvSpPr/>
      </dsp:nvSpPr>
      <dsp:spPr>
        <a:xfrm>
          <a:off x="0" y="0"/>
          <a:ext cx="10843531" cy="1453895"/>
        </a:xfrm>
        <a:prstGeom prst="rect">
          <a:avLst/>
        </a:prstGeom>
        <a:solidFill>
          <a:schemeClr val="dk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b="0" i="0" kern="1200" dirty="0"/>
            <a:t>Ford actuó para promover la Diversidad, Equidad e Inclusión con ejemplos como:</a:t>
          </a:r>
          <a:endParaRPr lang="es-ES" sz="4000" kern="1200" dirty="0"/>
        </a:p>
      </dsp:txBody>
      <dsp:txXfrm>
        <a:off x="0" y="0"/>
        <a:ext cx="10843531" cy="1453895"/>
      </dsp:txXfrm>
    </dsp:sp>
    <dsp:sp modelId="{44979A2B-DD5A-4CEA-85DC-635DEF3BE99E}">
      <dsp:nvSpPr>
        <dsp:cNvPr id="0" name=""/>
        <dsp:cNvSpPr/>
      </dsp:nvSpPr>
      <dsp:spPr>
        <a:xfrm>
          <a:off x="0" y="1453895"/>
          <a:ext cx="2710882" cy="30531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0" i="0" kern="1200" dirty="0"/>
            <a:t>Iniciativas globales como la Semana de la Diversidad y la Inclusión —que consiste en charlas y talleres acerca de distintas temáticas como la equidad en las organizaciones, cómo promover espacios de inclusión, y qué son los sesgos cognitivos, entre otras—</a:t>
          </a:r>
          <a:endParaRPr lang="es-ES" sz="1400" kern="1200" dirty="0"/>
        </a:p>
      </dsp:txBody>
      <dsp:txXfrm>
        <a:off x="0" y="1453895"/>
        <a:ext cx="2710882" cy="3053180"/>
      </dsp:txXfrm>
    </dsp:sp>
    <dsp:sp modelId="{E74B7C58-E53B-4485-9ED3-E4129AAC2658}">
      <dsp:nvSpPr>
        <dsp:cNvPr id="0" name=""/>
        <dsp:cNvSpPr/>
      </dsp:nvSpPr>
      <dsp:spPr>
        <a:xfrm>
          <a:off x="2710882" y="1453895"/>
          <a:ext cx="2710882" cy="30531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0" i="0" kern="1200" dirty="0"/>
            <a:t>Establecimiento de Grupos de Afinidad (</a:t>
          </a:r>
          <a:r>
            <a:rPr lang="es-MX" sz="1400" b="0" i="1" kern="1200" dirty="0" err="1"/>
            <a:t>Employee</a:t>
          </a:r>
          <a:r>
            <a:rPr lang="es-MX" sz="1400" b="0" i="1" kern="1200" dirty="0"/>
            <a:t> </a:t>
          </a:r>
          <a:r>
            <a:rPr lang="es-MX" sz="1400" b="0" i="1" kern="1200" dirty="0" err="1"/>
            <a:t>Resource</a:t>
          </a:r>
          <a:r>
            <a:rPr lang="es-MX" sz="1400" b="0" i="1" kern="1200" dirty="0"/>
            <a:t> </a:t>
          </a:r>
          <a:r>
            <a:rPr lang="es-MX" sz="1400" b="0" i="1" kern="1200" dirty="0" err="1"/>
            <a:t>Groups</a:t>
          </a:r>
          <a:r>
            <a:rPr lang="es-MX" sz="1400" b="0" i="1" kern="1200" dirty="0"/>
            <a:t> o </a:t>
          </a:r>
          <a:r>
            <a:rPr lang="es-MX" sz="1400" b="0" i="1" kern="1200" dirty="0" err="1"/>
            <a:t>ERGs</a:t>
          </a:r>
          <a:r>
            <a:rPr lang="es-MX" sz="1400" b="0" i="0" kern="1200" dirty="0"/>
            <a:t>) —organizaciones de empleados que comparten características culturales o experiencias de vida, son 11 grupos a nivel global.</a:t>
          </a:r>
          <a:endParaRPr lang="es-ES" sz="1400" kern="1200" dirty="0"/>
        </a:p>
      </dsp:txBody>
      <dsp:txXfrm>
        <a:off x="2710882" y="1453895"/>
        <a:ext cx="2710882" cy="3053180"/>
      </dsp:txXfrm>
    </dsp:sp>
    <dsp:sp modelId="{03B4F9DF-4B0A-41C3-8F73-205EC4864728}">
      <dsp:nvSpPr>
        <dsp:cNvPr id="0" name=""/>
        <dsp:cNvSpPr/>
      </dsp:nvSpPr>
      <dsp:spPr>
        <a:xfrm>
          <a:off x="5421765" y="1453895"/>
          <a:ext cx="2710882" cy="30531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0" i="0" kern="1200" dirty="0"/>
            <a:t>Estableciendo programas para desarrollar capacidades de Diversidad, Equidad e Inclusión en sus gerentes.</a:t>
          </a:r>
        </a:p>
      </dsp:txBody>
      <dsp:txXfrm>
        <a:off x="5421765" y="1453895"/>
        <a:ext cx="2710882" cy="3053180"/>
      </dsp:txXfrm>
    </dsp:sp>
    <dsp:sp modelId="{2CCDC80D-66A2-47E8-989D-3E8843B92E5D}">
      <dsp:nvSpPr>
        <dsp:cNvPr id="0" name=""/>
        <dsp:cNvSpPr/>
      </dsp:nvSpPr>
      <dsp:spPr>
        <a:xfrm>
          <a:off x="8132649" y="1453895"/>
          <a:ext cx="2710882" cy="30531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0" i="0" kern="1200" dirty="0"/>
            <a:t>Nombrando a la primera directora de equidad racial de Ford para liderar investigar y abordar las barreras profesionales para personas Negras o Hispanas que trabajan en Ford.</a:t>
          </a:r>
        </a:p>
      </dsp:txBody>
      <dsp:txXfrm>
        <a:off x="8132649" y="1453895"/>
        <a:ext cx="2710882" cy="3053180"/>
      </dsp:txXfrm>
    </dsp:sp>
    <dsp:sp modelId="{32326E9F-9BCC-4868-9282-86D76F8A4152}">
      <dsp:nvSpPr>
        <dsp:cNvPr id="0" name=""/>
        <dsp:cNvSpPr/>
      </dsp:nvSpPr>
      <dsp:spPr>
        <a:xfrm>
          <a:off x="0" y="4507076"/>
          <a:ext cx="10843531" cy="339242"/>
        </a:xfrm>
        <a:prstGeom prst="rect">
          <a:avLst/>
        </a:prstGeom>
        <a:solidFill>
          <a:schemeClr val="dk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A2174-94FA-40F8-A7E6-2B5B6375978E}">
      <dsp:nvSpPr>
        <dsp:cNvPr id="0" name=""/>
        <dsp:cNvSpPr/>
      </dsp:nvSpPr>
      <dsp:spPr>
        <a:xfrm rot="5400000">
          <a:off x="4641410" y="-1076305"/>
          <a:ext cx="3353127" cy="6344019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kern="1200" dirty="0"/>
            <a:t>Valoramos a la persona</a:t>
          </a:r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kern="1200" dirty="0"/>
            <a:t>Somos una comunidad</a:t>
          </a:r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kern="1200" dirty="0"/>
            <a:t>Conseguimos resultados</a:t>
          </a:r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kern="1200" dirty="0"/>
            <a:t>Competimos y ganamos</a:t>
          </a:r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kern="1200" dirty="0"/>
            <a:t>Somos operadores eficaces</a:t>
          </a:r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kern="1200" dirty="0"/>
            <a:t>Actuamos con integridad</a:t>
          </a:r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300" kern="1200" dirty="0"/>
            <a:t>Trascendemos y permanecemos en el tiempo</a:t>
          </a:r>
        </a:p>
      </dsp:txBody>
      <dsp:txXfrm rot="-5400000">
        <a:off x="3145964" y="582827"/>
        <a:ext cx="6180333" cy="3025755"/>
      </dsp:txXfrm>
    </dsp:sp>
    <dsp:sp modelId="{4E8E4D71-7D3A-46A7-BBBD-3C8CB7307660}">
      <dsp:nvSpPr>
        <dsp:cNvPr id="0" name=""/>
        <dsp:cNvSpPr/>
      </dsp:nvSpPr>
      <dsp:spPr>
        <a:xfrm>
          <a:off x="422547" y="169814"/>
          <a:ext cx="2723416" cy="38517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 dirty="0"/>
            <a:t>Creencias</a:t>
          </a:r>
        </a:p>
      </dsp:txBody>
      <dsp:txXfrm>
        <a:off x="555493" y="302760"/>
        <a:ext cx="2457524" cy="35858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70A9E-A08C-4967-8C53-02F524305938}">
      <dsp:nvSpPr>
        <dsp:cNvPr id="0" name=""/>
        <dsp:cNvSpPr/>
      </dsp:nvSpPr>
      <dsp:spPr>
        <a:xfrm>
          <a:off x="2252915" y="0"/>
          <a:ext cx="2670799" cy="1780525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20121-150A-4203-A326-2F9032F9E64E}">
      <dsp:nvSpPr>
        <dsp:cNvPr id="0" name=""/>
        <dsp:cNvSpPr/>
      </dsp:nvSpPr>
      <dsp:spPr>
        <a:xfrm>
          <a:off x="5035228" y="1891865"/>
          <a:ext cx="3783862" cy="233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60" tIns="251460" rIns="251460" bIns="251460" numCol="1" spcCol="1270" anchor="ctr" anchorCtr="0">
          <a:noAutofit/>
        </a:bodyPr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600" kern="1200" dirty="0"/>
            <a:t>Políticas</a:t>
          </a:r>
        </a:p>
      </dsp:txBody>
      <dsp:txXfrm>
        <a:off x="5035228" y="1891865"/>
        <a:ext cx="3783862" cy="2337225"/>
      </dsp:txXfrm>
    </dsp:sp>
    <dsp:sp modelId="{E03DC5C7-14B4-4099-88F3-CAA7AFAD0A2E}">
      <dsp:nvSpPr>
        <dsp:cNvPr id="0" name=""/>
        <dsp:cNvSpPr/>
      </dsp:nvSpPr>
      <dsp:spPr>
        <a:xfrm>
          <a:off x="4701378" y="1558302"/>
          <a:ext cx="908736" cy="908971"/>
        </a:xfrm>
        <a:prstGeom prst="halfFrame">
          <a:avLst>
            <a:gd name="adj1" fmla="val 25770"/>
            <a:gd name="adj2" fmla="val 257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105814-849C-4FE3-B370-02E0DEE79CB7}">
      <dsp:nvSpPr>
        <dsp:cNvPr id="0" name=""/>
        <dsp:cNvSpPr/>
      </dsp:nvSpPr>
      <dsp:spPr>
        <a:xfrm rot="5400000">
          <a:off x="8270407" y="1558419"/>
          <a:ext cx="908971" cy="908736"/>
        </a:xfrm>
        <a:prstGeom prst="halfFrame">
          <a:avLst>
            <a:gd name="adj1" fmla="val 25770"/>
            <a:gd name="adj2" fmla="val 257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C4E2AB-5223-4776-B5E4-2B516B331602}">
      <dsp:nvSpPr>
        <dsp:cNvPr id="0" name=""/>
        <dsp:cNvSpPr/>
      </dsp:nvSpPr>
      <dsp:spPr>
        <a:xfrm rot="16200000">
          <a:off x="4701261" y="3654256"/>
          <a:ext cx="908971" cy="908736"/>
        </a:xfrm>
        <a:prstGeom prst="halfFrame">
          <a:avLst>
            <a:gd name="adj1" fmla="val 25770"/>
            <a:gd name="adj2" fmla="val 257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3CC785-1680-4124-B951-1D6ABBF9C3C4}">
      <dsp:nvSpPr>
        <dsp:cNvPr id="0" name=""/>
        <dsp:cNvSpPr/>
      </dsp:nvSpPr>
      <dsp:spPr>
        <a:xfrm rot="10800000">
          <a:off x="8270524" y="3654139"/>
          <a:ext cx="908736" cy="908971"/>
        </a:xfrm>
        <a:prstGeom prst="halfFrame">
          <a:avLst>
            <a:gd name="adj1" fmla="val 25770"/>
            <a:gd name="adj2" fmla="val 257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47EF0-E203-43F6-B27F-69DF0729A20B}">
      <dsp:nvSpPr>
        <dsp:cNvPr id="0" name=""/>
        <dsp:cNvSpPr/>
      </dsp:nvSpPr>
      <dsp:spPr>
        <a:xfrm rot="16200000">
          <a:off x="-747165" y="752880"/>
          <a:ext cx="5234199" cy="3728437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</a:rPr>
            <a:t>Misión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b="0" i="0" kern="1200" dirty="0">
              <a:solidFill>
                <a:schemeClr val="bg1"/>
              </a:solidFill>
            </a:rPr>
            <a:t>“Somos una empresa que crea valor sostenido al proveer productos y soluciones líderes en la industria para satisfacer las necesidades de construcción de nuestros clientes en todo el mundo. Nos esforzamos por crear un mejor futuro para nuestra gente, nuestros clientes y nuestros accionistas, consolidándonos como la compañía de materiales para la construcción más eficiente e innovadora del mundo.”</a:t>
          </a:r>
          <a:endParaRPr lang="es-ES" sz="1400" kern="1200" dirty="0">
            <a:solidFill>
              <a:schemeClr val="bg1"/>
            </a:solidFill>
          </a:endParaRPr>
        </a:p>
      </dsp:txBody>
      <dsp:txXfrm rot="5400000">
        <a:off x="5716" y="1046839"/>
        <a:ext cx="3728437" cy="3140519"/>
      </dsp:txXfrm>
    </dsp:sp>
    <dsp:sp modelId="{C7C1C818-320E-4D56-AD73-2CF9FCD1E806}">
      <dsp:nvSpPr>
        <dsp:cNvPr id="0" name=""/>
        <dsp:cNvSpPr/>
      </dsp:nvSpPr>
      <dsp:spPr>
        <a:xfrm rot="16200000">
          <a:off x="3260905" y="752880"/>
          <a:ext cx="5234199" cy="3728437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</a:rPr>
            <a:t>Valores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chemeClr val="bg1"/>
              </a:solidFill>
            </a:rPr>
            <a:t>Garantizar la seguridad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chemeClr val="bg1"/>
              </a:solidFill>
            </a:rPr>
            <a:t>Enfocarse al Cliente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chemeClr val="bg1"/>
              </a:solidFill>
            </a:rPr>
            <a:t>Buscar la excelencia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chemeClr val="bg1"/>
              </a:solidFill>
            </a:rPr>
            <a:t>Trabajar como un sólo CEMEX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chemeClr val="bg1"/>
              </a:solidFill>
            </a:rPr>
            <a:t>Actuar con integridad</a:t>
          </a:r>
        </a:p>
      </dsp:txBody>
      <dsp:txXfrm rot="5400000">
        <a:off x="4013786" y="1046839"/>
        <a:ext cx="3728437" cy="3140519"/>
      </dsp:txXfrm>
    </dsp:sp>
    <dsp:sp modelId="{2E22DA02-2ED1-4DAD-B62C-09855AC73127}">
      <dsp:nvSpPr>
        <dsp:cNvPr id="0" name=""/>
        <dsp:cNvSpPr/>
      </dsp:nvSpPr>
      <dsp:spPr>
        <a:xfrm rot="16200000">
          <a:off x="7158222" y="863633"/>
          <a:ext cx="5234199" cy="3506931"/>
        </a:xfrm>
        <a:prstGeom prst="flowChartManualOperati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</a:rPr>
            <a:t>Ética</a:t>
          </a:r>
        </a:p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0" i="0" kern="1200" dirty="0">
              <a:solidFill>
                <a:schemeClr val="bg1"/>
              </a:solidFill>
            </a:rPr>
            <a:t>“En CEMEX sabemos que garantizar operaciones seguras y eficientes es esencial para nuestro éxito. Trabajamos constantemente para mejorar nuestros procesos, esforzándonos para alcanzar los estándares más altos de excelencia y de ética. Nuestras operaciones de negocios son guiadas por nuestro Código de ética y conducta empresarial, los principios que delinean nuestro compromiso con la seguridad, las relaciones éticas con </a:t>
          </a:r>
          <a:r>
            <a:rPr lang="es-MX" sz="1400" b="0" i="0" kern="1200" dirty="0" err="1">
              <a:solidFill>
                <a:schemeClr val="bg1"/>
              </a:solidFill>
            </a:rPr>
            <a:t>stakeholders</a:t>
          </a:r>
          <a:r>
            <a:rPr lang="es-MX" sz="1400" b="0" i="0" kern="1200" dirty="0">
              <a:solidFill>
                <a:schemeClr val="bg1"/>
              </a:solidFill>
            </a:rPr>
            <a:t> y nuestros valores.”</a:t>
          </a:r>
          <a:endParaRPr lang="es-ES" sz="2400" kern="1200" dirty="0">
            <a:solidFill>
              <a:schemeClr val="bg1"/>
            </a:solidFill>
          </a:endParaRPr>
        </a:p>
      </dsp:txBody>
      <dsp:txXfrm rot="5400000">
        <a:off x="8021856" y="1046839"/>
        <a:ext cx="3506931" cy="31405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C5B59-E7BD-4A6D-B6FE-158D31B841DF}">
      <dsp:nvSpPr>
        <dsp:cNvPr id="0" name=""/>
        <dsp:cNvSpPr/>
      </dsp:nvSpPr>
      <dsp:spPr>
        <a:xfrm>
          <a:off x="0" y="23589"/>
          <a:ext cx="10515600" cy="11419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/>
            <a:t>Política</a:t>
          </a:r>
        </a:p>
      </dsp:txBody>
      <dsp:txXfrm>
        <a:off x="55744" y="79333"/>
        <a:ext cx="10404112" cy="1030432"/>
      </dsp:txXfrm>
    </dsp:sp>
    <dsp:sp modelId="{BA9280CE-1635-457C-92F8-C111309B957F}">
      <dsp:nvSpPr>
        <dsp:cNvPr id="0" name=""/>
        <dsp:cNvSpPr/>
      </dsp:nvSpPr>
      <dsp:spPr>
        <a:xfrm>
          <a:off x="0" y="1165509"/>
          <a:ext cx="10515600" cy="101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600" b="0" i="0" kern="1200" dirty="0"/>
            <a:t>Cuidamos a nuestra gente: Cuidar a nuestra gente es nuestra prioridad principal, ya que ellos son la base de todo lo que hacemos. Estamos orgullosos de ofrecer excelentes oportunidades de desarrollo y capacitación, y nos dedicamos a fomentar un sentido de pertenencia que nos hace sentir a todos parte del equipo unido de CEMEX.</a:t>
          </a:r>
          <a:endParaRPr lang="es-ES" sz="1600" kern="1200" dirty="0"/>
        </a:p>
      </dsp:txBody>
      <dsp:txXfrm>
        <a:off x="0" y="1165509"/>
        <a:ext cx="10515600" cy="1010160"/>
      </dsp:txXfrm>
    </dsp:sp>
    <dsp:sp modelId="{3DD4E7FE-B757-4785-93C2-25CD251AD989}">
      <dsp:nvSpPr>
        <dsp:cNvPr id="0" name=""/>
        <dsp:cNvSpPr/>
      </dsp:nvSpPr>
      <dsp:spPr>
        <a:xfrm>
          <a:off x="0" y="2175669"/>
          <a:ext cx="10515600" cy="11419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/>
            <a:t>Normatividad</a:t>
          </a:r>
        </a:p>
      </dsp:txBody>
      <dsp:txXfrm>
        <a:off x="55744" y="2231413"/>
        <a:ext cx="10404112" cy="1030432"/>
      </dsp:txXfrm>
    </dsp:sp>
    <dsp:sp modelId="{F2723345-CFC4-4F1B-98AD-51DC317F2DC1}">
      <dsp:nvSpPr>
        <dsp:cNvPr id="0" name=""/>
        <dsp:cNvSpPr/>
      </dsp:nvSpPr>
      <dsp:spPr>
        <a:xfrm>
          <a:off x="0" y="3317589"/>
          <a:ext cx="10515600" cy="101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600" kern="1200" dirty="0"/>
            <a:t>“</a:t>
          </a:r>
          <a:r>
            <a:rPr lang="es-MX" sz="1600" kern="1200" dirty="0"/>
            <a:t>La importancia de este principio no se puede minimizar: si transigimos en asuntos que percibimos como pequeños o poco relevantes, cruzamos un umbral que fácilmente nos puede llevar a acciones más graves, poniendo en riesgo tanto nuestra situación personal como la de la empresa y afectando gravemente nuestra cultura corporativa.”</a:t>
          </a:r>
          <a:endParaRPr lang="es-ES" sz="1600" kern="1200" dirty="0"/>
        </a:p>
      </dsp:txBody>
      <dsp:txXfrm>
        <a:off x="0" y="3317589"/>
        <a:ext cx="10515600" cy="10101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EE3DD-DEB0-46A4-A036-A6ED50C99DCA}">
      <dsp:nvSpPr>
        <dsp:cNvPr id="0" name=""/>
        <dsp:cNvSpPr/>
      </dsp:nvSpPr>
      <dsp:spPr>
        <a:xfrm>
          <a:off x="1336579" y="1645"/>
          <a:ext cx="4026855" cy="24161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En esta etapa se caracteriza por realizar una búsqueda constante de la reducción de costos y la maximización de la productividad, a través de una cuidadosa revisión y análisis de sus operaciones.</a:t>
          </a:r>
        </a:p>
      </dsp:txBody>
      <dsp:txXfrm>
        <a:off x="1336579" y="1645"/>
        <a:ext cx="4026855" cy="2416113"/>
      </dsp:txXfrm>
    </dsp:sp>
    <dsp:sp modelId="{9B42E162-1536-4F11-8332-F6669F3FC675}">
      <dsp:nvSpPr>
        <dsp:cNvPr id="0" name=""/>
        <dsp:cNvSpPr/>
      </dsp:nvSpPr>
      <dsp:spPr>
        <a:xfrm>
          <a:off x="5766120" y="1645"/>
          <a:ext cx="4026855" cy="24161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Diseñaron una estructura organizacional que maximiza la eficacia y la eficiencia, y ayuda a los empleados a lograr su máximo potencial.</a:t>
          </a:r>
          <a:endParaRPr lang="es-ES" sz="2000" kern="1200" dirty="0"/>
        </a:p>
      </dsp:txBody>
      <dsp:txXfrm>
        <a:off x="5766120" y="1645"/>
        <a:ext cx="4026855" cy="2416113"/>
      </dsp:txXfrm>
    </dsp:sp>
    <dsp:sp modelId="{41AA290E-3242-4A48-B9CD-174418B73009}">
      <dsp:nvSpPr>
        <dsp:cNvPr id="0" name=""/>
        <dsp:cNvSpPr/>
      </dsp:nvSpPr>
      <dsp:spPr>
        <a:xfrm>
          <a:off x="3551349" y="2820444"/>
          <a:ext cx="4026855" cy="24161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El Modelo de Negocio de CEMEX es un Modelo de Sostenibilidad</a:t>
          </a:r>
        </a:p>
      </dsp:txBody>
      <dsp:txXfrm>
        <a:off x="3551349" y="2820444"/>
        <a:ext cx="4026855" cy="24161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D297CB-8DE2-4AB6-8A33-E77C839F10B2}">
      <dsp:nvSpPr>
        <dsp:cNvPr id="0" name=""/>
        <dsp:cNvSpPr/>
      </dsp:nvSpPr>
      <dsp:spPr>
        <a:xfrm>
          <a:off x="3682502" y="630886"/>
          <a:ext cx="4317003" cy="4317003"/>
        </a:xfrm>
        <a:prstGeom prst="blockArc">
          <a:avLst>
            <a:gd name="adj1" fmla="val 12600000"/>
            <a:gd name="adj2" fmla="val 162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0CA8B6-74CD-4697-BC00-37571F5E2F56}">
      <dsp:nvSpPr>
        <dsp:cNvPr id="0" name=""/>
        <dsp:cNvSpPr/>
      </dsp:nvSpPr>
      <dsp:spPr>
        <a:xfrm>
          <a:off x="3682502" y="630886"/>
          <a:ext cx="4317003" cy="4317003"/>
        </a:xfrm>
        <a:prstGeom prst="blockArc">
          <a:avLst>
            <a:gd name="adj1" fmla="val 9000000"/>
            <a:gd name="adj2" fmla="val 126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BD0946-0B0B-4193-B5C9-0865DD7C253F}">
      <dsp:nvSpPr>
        <dsp:cNvPr id="0" name=""/>
        <dsp:cNvSpPr/>
      </dsp:nvSpPr>
      <dsp:spPr>
        <a:xfrm>
          <a:off x="3682502" y="630886"/>
          <a:ext cx="4317003" cy="4317003"/>
        </a:xfrm>
        <a:prstGeom prst="blockArc">
          <a:avLst>
            <a:gd name="adj1" fmla="val 5400000"/>
            <a:gd name="adj2" fmla="val 90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4C3A3-D36F-4086-AB41-491341D183A3}">
      <dsp:nvSpPr>
        <dsp:cNvPr id="0" name=""/>
        <dsp:cNvSpPr/>
      </dsp:nvSpPr>
      <dsp:spPr>
        <a:xfrm>
          <a:off x="3682502" y="630886"/>
          <a:ext cx="4317003" cy="4317003"/>
        </a:xfrm>
        <a:prstGeom prst="blockArc">
          <a:avLst>
            <a:gd name="adj1" fmla="val 1800000"/>
            <a:gd name="adj2" fmla="val 540000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E96CF-107A-421C-8EDC-B4E72C0E307C}">
      <dsp:nvSpPr>
        <dsp:cNvPr id="0" name=""/>
        <dsp:cNvSpPr/>
      </dsp:nvSpPr>
      <dsp:spPr>
        <a:xfrm>
          <a:off x="3710112" y="584447"/>
          <a:ext cx="4317003" cy="4317003"/>
        </a:xfrm>
        <a:prstGeom prst="blockArc">
          <a:avLst>
            <a:gd name="adj1" fmla="val 19838096"/>
            <a:gd name="adj2" fmla="val 1888040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AC7C11-42B2-4295-92A2-000D0A58E14C}">
      <dsp:nvSpPr>
        <dsp:cNvPr id="0" name=""/>
        <dsp:cNvSpPr/>
      </dsp:nvSpPr>
      <dsp:spPr>
        <a:xfrm>
          <a:off x="3736611" y="630192"/>
          <a:ext cx="4317003" cy="4317003"/>
        </a:xfrm>
        <a:prstGeom prst="blockArc">
          <a:avLst>
            <a:gd name="adj1" fmla="val 16111818"/>
            <a:gd name="adj2" fmla="val 19751948"/>
            <a:gd name="adj3" fmla="val 45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5FFFE-F262-44E8-98F4-72A743912DB8}">
      <dsp:nvSpPr>
        <dsp:cNvPr id="0" name=""/>
        <dsp:cNvSpPr/>
      </dsp:nvSpPr>
      <dsp:spPr>
        <a:xfrm>
          <a:off x="4780737" y="1751478"/>
          <a:ext cx="2120532" cy="20758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Estructura Organizacional</a:t>
          </a:r>
        </a:p>
      </dsp:txBody>
      <dsp:txXfrm>
        <a:off x="5091282" y="2055475"/>
        <a:ext cx="1499442" cy="1467826"/>
      </dsp:txXfrm>
    </dsp:sp>
    <dsp:sp modelId="{10003285-8CD4-40AD-9505-72C633AE5568}">
      <dsp:nvSpPr>
        <dsp:cNvPr id="0" name=""/>
        <dsp:cNvSpPr/>
      </dsp:nvSpPr>
      <dsp:spPr>
        <a:xfrm>
          <a:off x="5162669" y="1391"/>
          <a:ext cx="1356669" cy="13566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Abasto</a:t>
          </a:r>
        </a:p>
      </dsp:txBody>
      <dsp:txXfrm>
        <a:off x="5361349" y="200071"/>
        <a:ext cx="959309" cy="959309"/>
      </dsp:txXfrm>
    </dsp:sp>
    <dsp:sp modelId="{5AE2FF48-9D7C-4E49-9ADE-25E7DAF07BC2}">
      <dsp:nvSpPr>
        <dsp:cNvPr id="0" name=""/>
        <dsp:cNvSpPr/>
      </dsp:nvSpPr>
      <dsp:spPr>
        <a:xfrm>
          <a:off x="6897707" y="941578"/>
          <a:ext cx="1619008" cy="15337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Operaciones</a:t>
          </a:r>
        </a:p>
      </dsp:txBody>
      <dsp:txXfrm>
        <a:off x="7134805" y="1166183"/>
        <a:ext cx="1144812" cy="1084491"/>
      </dsp:txXfrm>
    </dsp:sp>
    <dsp:sp modelId="{707B5C0D-C45E-4FFD-8DE8-3217E1B52981}">
      <dsp:nvSpPr>
        <dsp:cNvPr id="0" name=""/>
        <dsp:cNvSpPr/>
      </dsp:nvSpPr>
      <dsp:spPr>
        <a:xfrm>
          <a:off x="6989690" y="3165884"/>
          <a:ext cx="1356669" cy="13566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Salud y Seguridad</a:t>
          </a:r>
        </a:p>
      </dsp:txBody>
      <dsp:txXfrm>
        <a:off x="7188370" y="3364564"/>
        <a:ext cx="959309" cy="959309"/>
      </dsp:txXfrm>
    </dsp:sp>
    <dsp:sp modelId="{90559D92-7D8A-4F0A-960F-4849076F0F1F}">
      <dsp:nvSpPr>
        <dsp:cNvPr id="0" name=""/>
        <dsp:cNvSpPr/>
      </dsp:nvSpPr>
      <dsp:spPr>
        <a:xfrm>
          <a:off x="5162669" y="4220715"/>
          <a:ext cx="1356669" cy="13566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Marketing</a:t>
          </a:r>
        </a:p>
      </dsp:txBody>
      <dsp:txXfrm>
        <a:off x="5361349" y="4419395"/>
        <a:ext cx="959309" cy="959309"/>
      </dsp:txXfrm>
    </dsp:sp>
    <dsp:sp modelId="{FD6E32AA-245D-49E0-8201-851317BDE06A}">
      <dsp:nvSpPr>
        <dsp:cNvPr id="0" name=""/>
        <dsp:cNvSpPr/>
      </dsp:nvSpPr>
      <dsp:spPr>
        <a:xfrm>
          <a:off x="3335648" y="3165884"/>
          <a:ext cx="1356669" cy="13566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Comercial</a:t>
          </a:r>
        </a:p>
      </dsp:txBody>
      <dsp:txXfrm>
        <a:off x="3534328" y="3364564"/>
        <a:ext cx="959309" cy="959309"/>
      </dsp:txXfrm>
    </dsp:sp>
    <dsp:sp modelId="{F1423144-822A-4286-B90C-98663156D83E}">
      <dsp:nvSpPr>
        <dsp:cNvPr id="0" name=""/>
        <dsp:cNvSpPr/>
      </dsp:nvSpPr>
      <dsp:spPr>
        <a:xfrm>
          <a:off x="3335648" y="1056222"/>
          <a:ext cx="1356669" cy="13566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Logística</a:t>
          </a:r>
        </a:p>
      </dsp:txBody>
      <dsp:txXfrm>
        <a:off x="3534328" y="1254902"/>
        <a:ext cx="959309" cy="9593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7A2C9F-C61F-4FEA-B510-DDD6EA547AD5}">
      <dsp:nvSpPr>
        <dsp:cNvPr id="0" name=""/>
        <dsp:cNvSpPr/>
      </dsp:nvSpPr>
      <dsp:spPr>
        <a:xfrm>
          <a:off x="4321" y="183882"/>
          <a:ext cx="2598794" cy="4896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/>
            <a:t>Filosofía</a:t>
          </a:r>
        </a:p>
      </dsp:txBody>
      <dsp:txXfrm>
        <a:off x="4321" y="183882"/>
        <a:ext cx="2598794" cy="489600"/>
      </dsp:txXfrm>
    </dsp:sp>
    <dsp:sp modelId="{DAB48A87-5B1F-432D-8EAE-4ED350BB546E}">
      <dsp:nvSpPr>
        <dsp:cNvPr id="0" name=""/>
        <dsp:cNvSpPr/>
      </dsp:nvSpPr>
      <dsp:spPr>
        <a:xfrm>
          <a:off x="4321" y="673482"/>
          <a:ext cx="2598794" cy="410652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700" b="0" i="0" kern="1200" dirty="0"/>
            <a:t>Nuestros valores al servicio de</a:t>
          </a:r>
          <a:br>
            <a:rPr lang="es-MX" sz="1700" kern="1200" dirty="0"/>
          </a:br>
          <a:r>
            <a:rPr lang="es-MX" sz="1700" b="0" i="0" kern="1200" dirty="0"/>
            <a:t>un proyecto compartido contigo.</a:t>
          </a:r>
          <a:endParaRPr lang="es-ES" sz="1700" kern="1200" dirty="0"/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700" b="0" i="0" kern="1200" dirty="0"/>
            <a:t>El Estilo Toyota de administración se ha transformado en una filosofía de vida para todos los que allí trabajan; no son solo pautas de comportamiento, sino que también fundamentos para el desarrollo del ser íntegro.</a:t>
          </a:r>
          <a:endParaRPr lang="es-ES" sz="1700" kern="1200" dirty="0"/>
        </a:p>
      </dsp:txBody>
      <dsp:txXfrm>
        <a:off x="4321" y="673482"/>
        <a:ext cx="2598794" cy="4106520"/>
      </dsp:txXfrm>
    </dsp:sp>
    <dsp:sp modelId="{1900FE76-75DC-4D12-93F9-BFF4333037C9}">
      <dsp:nvSpPr>
        <dsp:cNvPr id="0" name=""/>
        <dsp:cNvSpPr/>
      </dsp:nvSpPr>
      <dsp:spPr>
        <a:xfrm>
          <a:off x="2966947" y="183882"/>
          <a:ext cx="2598794" cy="4896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/>
            <a:t>Políticas</a:t>
          </a:r>
        </a:p>
      </dsp:txBody>
      <dsp:txXfrm>
        <a:off x="2966947" y="183882"/>
        <a:ext cx="2598794" cy="489600"/>
      </dsp:txXfrm>
    </dsp:sp>
    <dsp:sp modelId="{5E89317F-2708-4F54-9F0A-DDABB0FA6BA4}">
      <dsp:nvSpPr>
        <dsp:cNvPr id="0" name=""/>
        <dsp:cNvSpPr/>
      </dsp:nvSpPr>
      <dsp:spPr>
        <a:xfrm>
          <a:off x="2966947" y="673482"/>
          <a:ext cx="2598794" cy="410652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/>
            <a:t>Una filosofía pensada para ti.</a:t>
          </a: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/>
            <a:t>Autos adaptados a tu estilo de vida.</a:t>
          </a: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/>
            <a:t>Comprometidos con el planeta.</a:t>
          </a: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/>
            <a:t>Pensamos siempre en tu seguridad.</a:t>
          </a:r>
        </a:p>
      </dsp:txBody>
      <dsp:txXfrm>
        <a:off x="2966947" y="673482"/>
        <a:ext cx="2598794" cy="4106520"/>
      </dsp:txXfrm>
    </dsp:sp>
    <dsp:sp modelId="{B8344709-908D-4B45-8350-7B61A0E46C4E}">
      <dsp:nvSpPr>
        <dsp:cNvPr id="0" name=""/>
        <dsp:cNvSpPr/>
      </dsp:nvSpPr>
      <dsp:spPr>
        <a:xfrm>
          <a:off x="5929572" y="183882"/>
          <a:ext cx="2598794" cy="4896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/>
            <a:t>Pilares Estratégicos</a:t>
          </a:r>
        </a:p>
      </dsp:txBody>
      <dsp:txXfrm>
        <a:off x="5929572" y="183882"/>
        <a:ext cx="2598794" cy="489600"/>
      </dsp:txXfrm>
    </dsp:sp>
    <dsp:sp modelId="{35D43763-56A3-4185-83FC-22FD6D3E5911}">
      <dsp:nvSpPr>
        <dsp:cNvPr id="0" name=""/>
        <dsp:cNvSpPr/>
      </dsp:nvSpPr>
      <dsp:spPr>
        <a:xfrm>
          <a:off x="5929572" y="673482"/>
          <a:ext cx="2598794" cy="410652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700" kern="1200" dirty="0"/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/>
            <a:t>Seguridad Vial</a:t>
          </a: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/>
            <a:t>Educación</a:t>
          </a: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/>
            <a:t>Medio Ambiente</a:t>
          </a:r>
        </a:p>
      </dsp:txBody>
      <dsp:txXfrm>
        <a:off x="5929572" y="673482"/>
        <a:ext cx="2598794" cy="4106520"/>
      </dsp:txXfrm>
    </dsp:sp>
    <dsp:sp modelId="{A95323A6-9CD5-48FE-95C9-1DA4C6001652}">
      <dsp:nvSpPr>
        <dsp:cNvPr id="0" name=""/>
        <dsp:cNvSpPr/>
      </dsp:nvSpPr>
      <dsp:spPr>
        <a:xfrm>
          <a:off x="8892197" y="183882"/>
          <a:ext cx="2598794" cy="4896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/>
            <a:t>Cultura</a:t>
          </a:r>
        </a:p>
      </dsp:txBody>
      <dsp:txXfrm>
        <a:off x="8892197" y="183882"/>
        <a:ext cx="2598794" cy="489600"/>
      </dsp:txXfrm>
    </dsp:sp>
    <dsp:sp modelId="{049DC551-D6B0-411A-993F-07E4A8DFD4D3}">
      <dsp:nvSpPr>
        <dsp:cNvPr id="0" name=""/>
        <dsp:cNvSpPr/>
      </dsp:nvSpPr>
      <dsp:spPr>
        <a:xfrm>
          <a:off x="8892197" y="673482"/>
          <a:ext cx="2598794" cy="410652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700" kern="1200"/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700" b="0" i="0" kern="1200" dirty="0"/>
            <a:t> Está basada en principios e ideas, que han dado forma a una cultura y a un estilo de trabajo que la ha llevado a transformarse en el principal productor de vehículos a nivel mundial, y la sexta empresa más grande del mundo.</a:t>
          </a:r>
          <a:endParaRPr lang="es-MX" sz="1700" kern="1200" dirty="0"/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700" kern="1200"/>
        </a:p>
      </dsp:txBody>
      <dsp:txXfrm>
        <a:off x="8892197" y="673482"/>
        <a:ext cx="2598794" cy="41065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15B712-E13B-4D63-895C-B699B158A884}">
      <dsp:nvSpPr>
        <dsp:cNvPr id="0" name=""/>
        <dsp:cNvSpPr/>
      </dsp:nvSpPr>
      <dsp:spPr>
        <a:xfrm>
          <a:off x="-5935015" y="-908810"/>
          <a:ext cx="7070004" cy="7070004"/>
        </a:xfrm>
        <a:prstGeom prst="blockArc">
          <a:avLst>
            <a:gd name="adj1" fmla="val 18900000"/>
            <a:gd name="adj2" fmla="val 2700000"/>
            <a:gd name="adj3" fmla="val 306"/>
          </a:avLst>
        </a:prstGeom>
        <a:noFill/>
        <a:ln w="19050" cap="rnd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E2790-27D2-4FBE-A80B-ED0197D275CF}">
      <dsp:nvSpPr>
        <dsp:cNvPr id="0" name=""/>
        <dsp:cNvSpPr/>
      </dsp:nvSpPr>
      <dsp:spPr>
        <a:xfrm>
          <a:off x="368454" y="238773"/>
          <a:ext cx="9217053" cy="4773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8886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0" i="0" kern="1200"/>
            <a:t>1. </a:t>
          </a:r>
          <a:r>
            <a:rPr lang="es-MX" sz="1200" b="1" i="0" kern="1200"/>
            <a:t>Honrar</a:t>
          </a:r>
          <a:r>
            <a:rPr lang="es-MX" sz="1200" b="0" i="0" kern="1200"/>
            <a:t> el lenguaje y el espíritu de la ley de cada nación y emprender actividades comerciales abiertas y justas para ser un buen ciudadano corporativo del mundo.</a:t>
          </a:r>
          <a:endParaRPr lang="es-ES" sz="1200" kern="1200" dirty="0"/>
        </a:p>
      </dsp:txBody>
      <dsp:txXfrm>
        <a:off x="368454" y="238773"/>
        <a:ext cx="9217053" cy="477336"/>
      </dsp:txXfrm>
    </dsp:sp>
    <dsp:sp modelId="{1491DEE4-378E-47FF-BA91-CC5C0443B2D1}">
      <dsp:nvSpPr>
        <dsp:cNvPr id="0" name=""/>
        <dsp:cNvSpPr/>
      </dsp:nvSpPr>
      <dsp:spPr>
        <a:xfrm>
          <a:off x="70119" y="179106"/>
          <a:ext cx="596670" cy="596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8476349-37E0-4131-A3A4-4FAE9BCFF81A}">
      <dsp:nvSpPr>
        <dsp:cNvPr id="0" name=""/>
        <dsp:cNvSpPr/>
      </dsp:nvSpPr>
      <dsp:spPr>
        <a:xfrm>
          <a:off x="800725" y="955198"/>
          <a:ext cx="8784782" cy="4773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8886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0" i="0" kern="1200"/>
            <a:t>2. </a:t>
          </a:r>
          <a:r>
            <a:rPr lang="es-MX" sz="1200" b="1" i="0" kern="1200"/>
            <a:t>Respetar</a:t>
          </a:r>
          <a:r>
            <a:rPr lang="es-MX" sz="1200" b="0" i="0" kern="1200"/>
            <a:t> la cultura y las costumbres de cada nación y contribuir al desarrollo económico y social a través de actividades corporativas en sus respectivas comunidades.</a:t>
          </a:r>
          <a:endParaRPr lang="es-ES" sz="1200" kern="1200" dirty="0"/>
        </a:p>
      </dsp:txBody>
      <dsp:txXfrm>
        <a:off x="800725" y="955198"/>
        <a:ext cx="8784782" cy="477336"/>
      </dsp:txXfrm>
    </dsp:sp>
    <dsp:sp modelId="{FB0D52D6-FF48-4B96-8EFD-154481AE972F}">
      <dsp:nvSpPr>
        <dsp:cNvPr id="0" name=""/>
        <dsp:cNvSpPr/>
      </dsp:nvSpPr>
      <dsp:spPr>
        <a:xfrm>
          <a:off x="502390" y="895531"/>
          <a:ext cx="596670" cy="596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B5234B-7508-4BC4-B493-85313D772ED8}">
      <dsp:nvSpPr>
        <dsp:cNvPr id="0" name=""/>
        <dsp:cNvSpPr/>
      </dsp:nvSpPr>
      <dsp:spPr>
        <a:xfrm>
          <a:off x="1037608" y="1671098"/>
          <a:ext cx="8547900" cy="4773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8886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0" i="0" kern="1200"/>
            <a:t>3. </a:t>
          </a:r>
          <a:r>
            <a:rPr lang="es-MX" sz="1200" b="1" i="0" kern="1200"/>
            <a:t>Dedicar</a:t>
          </a:r>
          <a:r>
            <a:rPr lang="es-MX" sz="1200" b="0" i="0" kern="1200"/>
            <a:t> nuestro negocio a proporcionar productos limpios y seguros que mejoren la calidad de vida en todas partes a través de todas nuestras actividades.</a:t>
          </a:r>
          <a:endParaRPr lang="es-MX" sz="1200" kern="1200"/>
        </a:p>
      </dsp:txBody>
      <dsp:txXfrm>
        <a:off x="1037608" y="1671098"/>
        <a:ext cx="8547900" cy="477336"/>
      </dsp:txXfrm>
    </dsp:sp>
    <dsp:sp modelId="{72FD9C50-EC56-4015-BC2B-1FF400A4D832}">
      <dsp:nvSpPr>
        <dsp:cNvPr id="0" name=""/>
        <dsp:cNvSpPr/>
      </dsp:nvSpPr>
      <dsp:spPr>
        <a:xfrm>
          <a:off x="739273" y="1611431"/>
          <a:ext cx="596670" cy="596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A64F09-3792-43EF-BB4B-0C3C2EA36D8A}">
      <dsp:nvSpPr>
        <dsp:cNvPr id="0" name=""/>
        <dsp:cNvSpPr/>
      </dsp:nvSpPr>
      <dsp:spPr>
        <a:xfrm>
          <a:off x="1113242" y="2387523"/>
          <a:ext cx="8472265" cy="4773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8886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0" i="0" kern="1200"/>
            <a:t>4. </a:t>
          </a:r>
          <a:r>
            <a:rPr lang="es-MX" sz="1200" b="1" i="0" kern="1200"/>
            <a:t>Crear y desarrollar</a:t>
          </a:r>
          <a:r>
            <a:rPr lang="es-MX" sz="1200" b="0" i="0" kern="1200"/>
            <a:t> tecnologías avanzadas, así como proporcionar productos y servicios excepcionales que satisfagan las necesidades de los clientes de todo el mundo.</a:t>
          </a:r>
          <a:endParaRPr lang="es-ES" sz="1200" kern="1200" dirty="0"/>
        </a:p>
      </dsp:txBody>
      <dsp:txXfrm>
        <a:off x="1113242" y="2387523"/>
        <a:ext cx="8472265" cy="477336"/>
      </dsp:txXfrm>
    </dsp:sp>
    <dsp:sp modelId="{42F383B4-BB07-41D0-B772-F9341F55E0F9}">
      <dsp:nvSpPr>
        <dsp:cNvPr id="0" name=""/>
        <dsp:cNvSpPr/>
      </dsp:nvSpPr>
      <dsp:spPr>
        <a:xfrm>
          <a:off x="814907" y="2327856"/>
          <a:ext cx="596670" cy="596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20CABC-2FF9-4BB7-A0E9-B51A9A16380F}">
      <dsp:nvSpPr>
        <dsp:cNvPr id="0" name=""/>
        <dsp:cNvSpPr/>
      </dsp:nvSpPr>
      <dsp:spPr>
        <a:xfrm>
          <a:off x="1037608" y="3103948"/>
          <a:ext cx="8547900" cy="4773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8886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0" i="0" kern="1200"/>
            <a:t>5. </a:t>
          </a:r>
          <a:r>
            <a:rPr lang="es-MX" sz="1200" b="1" i="0" kern="1200"/>
            <a:t>Fomentar</a:t>
          </a:r>
          <a:r>
            <a:rPr lang="es-MX" sz="1200" b="0" i="0" kern="1200"/>
            <a:t> una cultura corporativa que mejore tanto la creatividad individual, como el valor del trabajo en equipo mientras se honra la confianza mutua y el respeto entre el trabajo y la administración.</a:t>
          </a:r>
          <a:endParaRPr lang="es-MX" sz="1200" kern="1200"/>
        </a:p>
      </dsp:txBody>
      <dsp:txXfrm>
        <a:off x="1037608" y="3103948"/>
        <a:ext cx="8547900" cy="477336"/>
      </dsp:txXfrm>
    </dsp:sp>
    <dsp:sp modelId="{47C53189-6298-4C93-9225-5F257EDAB495}">
      <dsp:nvSpPr>
        <dsp:cNvPr id="0" name=""/>
        <dsp:cNvSpPr/>
      </dsp:nvSpPr>
      <dsp:spPr>
        <a:xfrm>
          <a:off x="739273" y="3044281"/>
          <a:ext cx="596670" cy="596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9D3FA5-CA5D-4E45-B56A-A750E1960C4E}">
      <dsp:nvSpPr>
        <dsp:cNvPr id="0" name=""/>
        <dsp:cNvSpPr/>
      </dsp:nvSpPr>
      <dsp:spPr>
        <a:xfrm>
          <a:off x="800725" y="3819848"/>
          <a:ext cx="8784782" cy="4773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8886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0" i="0" kern="1200"/>
            <a:t>6. </a:t>
          </a:r>
          <a:r>
            <a:rPr lang="es-MX" sz="1200" b="1" i="0" kern="1200"/>
            <a:t>Perseguir</a:t>
          </a:r>
          <a:r>
            <a:rPr lang="es-MX" sz="1200" b="0" i="0" kern="1200"/>
            <a:t> </a:t>
          </a:r>
          <a:r>
            <a:rPr lang="es-MX" sz="1200" b="1" i="0" kern="1200"/>
            <a:t>el crecimiento </a:t>
          </a:r>
          <a:r>
            <a:rPr lang="es-MX" sz="1200" b="0" i="0" kern="1200"/>
            <a:t>a través de la armonía con la comunidad global a través de una gestión innovadora.</a:t>
          </a:r>
          <a:endParaRPr lang="es-MX" sz="1200" kern="1200"/>
        </a:p>
      </dsp:txBody>
      <dsp:txXfrm>
        <a:off x="800725" y="3819848"/>
        <a:ext cx="8784782" cy="477336"/>
      </dsp:txXfrm>
    </dsp:sp>
    <dsp:sp modelId="{3AEF5825-696B-4DBB-BF25-F97A82F610C3}">
      <dsp:nvSpPr>
        <dsp:cNvPr id="0" name=""/>
        <dsp:cNvSpPr/>
      </dsp:nvSpPr>
      <dsp:spPr>
        <a:xfrm>
          <a:off x="502390" y="3760181"/>
          <a:ext cx="596670" cy="596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08F9C4-0D9C-4EA7-8824-699D6341BBB2}">
      <dsp:nvSpPr>
        <dsp:cNvPr id="0" name=""/>
        <dsp:cNvSpPr/>
      </dsp:nvSpPr>
      <dsp:spPr>
        <a:xfrm>
          <a:off x="368454" y="4536273"/>
          <a:ext cx="9217053" cy="4773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8886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0" i="0" kern="1200"/>
            <a:t>7. </a:t>
          </a:r>
          <a:r>
            <a:rPr lang="es-MX" sz="1200" b="1" i="0" kern="1200"/>
            <a:t>Trabajar</a:t>
          </a:r>
          <a:r>
            <a:rPr lang="es-MX" sz="1200" b="0" i="0" kern="1200"/>
            <a:t> con socios comerciales en investigación y fabricación para lograr un crecimiento estable a largo plazo y beneficios mutuos, mientras nos mantenemos abiertos a nuevas asociaciones.</a:t>
          </a:r>
          <a:endParaRPr lang="es-ES" sz="1200" kern="1200" dirty="0"/>
        </a:p>
      </dsp:txBody>
      <dsp:txXfrm>
        <a:off x="368454" y="4536273"/>
        <a:ext cx="9217053" cy="477336"/>
      </dsp:txXfrm>
    </dsp:sp>
    <dsp:sp modelId="{73B88D19-EC6A-4A51-9321-13A7797B3D58}">
      <dsp:nvSpPr>
        <dsp:cNvPr id="0" name=""/>
        <dsp:cNvSpPr/>
      </dsp:nvSpPr>
      <dsp:spPr>
        <a:xfrm>
          <a:off x="70119" y="4476606"/>
          <a:ext cx="596670" cy="596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500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15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57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635070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976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704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052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225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36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868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11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34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355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223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580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0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55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3/29/22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786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3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37.png"/><Relationship Id="rId5" Type="http://schemas.openxmlformats.org/officeDocument/2006/relationships/diagramColors" Target="../diagrams/colors7.xml"/><Relationship Id="rId10" Type="http://schemas.openxmlformats.org/officeDocument/2006/relationships/image" Target="../media/image36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38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42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42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42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43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43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2B2EF8-F9C1-DD45-B5AC-759B64BA5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626019"/>
            <a:ext cx="8825658" cy="2554117"/>
          </a:xfrm>
        </p:spPr>
        <p:txBody>
          <a:bodyPr/>
          <a:lstStyle/>
          <a:p>
            <a:pPr algn="ctr"/>
            <a:br>
              <a:rPr lang="es-MX" dirty="0"/>
            </a:br>
            <a:br>
              <a:rPr lang="es-MX" dirty="0"/>
            </a:br>
            <a:r>
              <a:rPr lang="es-MX" sz="6500" b="1" dirty="0"/>
              <a:t>UNIDAD 2</a:t>
            </a:r>
            <a:br>
              <a:rPr lang="es-MX" dirty="0"/>
            </a:br>
            <a:r>
              <a:rPr lang="es-MX" sz="4000" dirty="0"/>
              <a:t>Diferencias Culturales en las Organizaciones Internacionales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48690E-9E92-5B4F-A1DD-3F7CD3FF4BD1}"/>
              </a:ext>
            </a:extLst>
          </p:cNvPr>
          <p:cNvSpPr txBox="1"/>
          <p:nvPr/>
        </p:nvSpPr>
        <p:spPr>
          <a:xfrm>
            <a:off x="10883590" y="46166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E2C47206-21F7-224D-BA82-8789C59EB321}"/>
              </a:ext>
            </a:extLst>
          </p:cNvPr>
          <p:cNvSpPr txBox="1">
            <a:spLocks/>
          </p:cNvSpPr>
          <p:nvPr/>
        </p:nvSpPr>
        <p:spPr>
          <a:xfrm>
            <a:off x="1154955" y="4370561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endParaRPr lang="es-MX" dirty="0"/>
          </a:p>
          <a:p>
            <a:pPr algn="ctr"/>
            <a:r>
              <a:rPr lang="es-MX" dirty="0"/>
              <a:t>Por rodrigo bustos y fERNANDO FERRER</a:t>
            </a:r>
          </a:p>
          <a:p>
            <a:pPr algn="r"/>
            <a:endParaRPr lang="es-MX" dirty="0"/>
          </a:p>
        </p:txBody>
      </p:sp>
      <p:sp>
        <p:nvSpPr>
          <p:cNvPr id="11" name="Subtítulo 10">
            <a:extLst>
              <a:ext uri="{FF2B5EF4-FFF2-40B4-BE49-F238E27FC236}">
                <a16:creationId xmlns:a16="http://schemas.microsoft.com/office/drawing/2014/main" id="{FAC2E63E-0229-194C-A8E9-F0300609F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231981"/>
            <a:ext cx="8825658" cy="861420"/>
          </a:xfrm>
        </p:spPr>
        <p:txBody>
          <a:bodyPr/>
          <a:lstStyle/>
          <a:p>
            <a:pPr algn="ctr"/>
            <a:r>
              <a:rPr lang="es-MX" i="1" dirty="0"/>
              <a:t>29 DE MARZO DE 2022</a:t>
            </a:r>
          </a:p>
        </p:txBody>
      </p:sp>
    </p:spTree>
    <p:extLst>
      <p:ext uri="{BB962C8B-B14F-4D97-AF65-F5344CB8AC3E}">
        <p14:creationId xmlns:p14="http://schemas.microsoft.com/office/powerpoint/2010/main" val="3509393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20E7C-C257-AC49-9BED-014383FE7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319" y="452718"/>
            <a:ext cx="9404723" cy="1400530"/>
          </a:xfrm>
        </p:spPr>
        <p:txBody>
          <a:bodyPr/>
          <a:lstStyle/>
          <a:p>
            <a:pPr algn="ctr"/>
            <a:r>
              <a:rPr lang="es-MX" dirty="0"/>
              <a:t>La cosmovisión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95A6CAB-1F42-FB4B-922F-1FCB42CD5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182" y="1826896"/>
            <a:ext cx="4195762" cy="4195762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7295380-CC11-494E-BC86-64E9598E8C33}"/>
              </a:ext>
            </a:extLst>
          </p:cNvPr>
          <p:cNvSpPr txBox="1"/>
          <p:nvPr/>
        </p:nvSpPr>
        <p:spPr>
          <a:xfrm>
            <a:off x="5291348" y="2274838"/>
            <a:ext cx="54262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es-ES" dirty="0"/>
              <a:t>En cualquier sociedad, ya sea antigua o moderna, se cuenta con una </a:t>
            </a:r>
            <a:r>
              <a:rPr lang="es-ES" b="1" dirty="0"/>
              <a:t>cosmovisión</a:t>
            </a:r>
            <a:r>
              <a:rPr lang="es-ES" dirty="0"/>
              <a:t> del mundo, que es una interpretación de nuestro entorno, así como del rol que jugamos dentro de él, manifestándose por medio de nociones, imágenes, creencias y rasgos culturales.</a:t>
            </a:r>
            <a:endParaRPr lang="es-MX" dirty="0"/>
          </a:p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E5F09D-1B80-244B-9FB1-880DCD1BF15C}"/>
              </a:ext>
            </a:extLst>
          </p:cNvPr>
          <p:cNvSpPr txBox="1"/>
          <p:nvPr/>
        </p:nvSpPr>
        <p:spPr>
          <a:xfrm>
            <a:off x="5441617" y="4818485"/>
            <a:ext cx="5125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es-MX" dirty="0"/>
              <a:t>El ejercicio del poder no es ajeno a la interpretación del mundo y de la cultura, sino que se alimenta de ellos.</a:t>
            </a:r>
          </a:p>
        </p:txBody>
      </p:sp>
    </p:spTree>
    <p:extLst>
      <p:ext uri="{BB962C8B-B14F-4D97-AF65-F5344CB8AC3E}">
        <p14:creationId xmlns:p14="http://schemas.microsoft.com/office/powerpoint/2010/main" val="2985361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2EE35F-7890-BA4F-BA06-91D2F1177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201" y="1919650"/>
            <a:ext cx="7280687" cy="409538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9CDBEA6-DED4-7B47-833E-9D0B168DF7FF}"/>
              </a:ext>
            </a:extLst>
          </p:cNvPr>
          <p:cNvSpPr txBox="1">
            <a:spLocks/>
          </p:cNvSpPr>
          <p:nvPr/>
        </p:nvSpPr>
        <p:spPr>
          <a:xfrm>
            <a:off x="1012319" y="452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dirty="0"/>
              <a:t>Los mexicas</a:t>
            </a:r>
          </a:p>
        </p:txBody>
      </p:sp>
    </p:spTree>
    <p:extLst>
      <p:ext uri="{BB962C8B-B14F-4D97-AF65-F5344CB8AC3E}">
        <p14:creationId xmlns:p14="http://schemas.microsoft.com/office/powerpoint/2010/main" val="796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ECADCD-F0FD-734B-9C4F-90FE54D9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784" y="602346"/>
            <a:ext cx="9404723" cy="1400530"/>
          </a:xfrm>
        </p:spPr>
        <p:txBody>
          <a:bodyPr/>
          <a:lstStyle/>
          <a:p>
            <a:pPr algn="ctr"/>
            <a:r>
              <a:rPr lang="es-MX" sz="3000" dirty="0"/>
              <a:t>Lo mismo sucedió en civilizaciones antiguas como Mesopotamia, Egipto y Grecia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5677A73-ACFA-424B-AAC5-E193761B30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96490" y="1658263"/>
            <a:ext cx="4305629" cy="2975565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1EC9F0B-EA50-F441-8039-4BFD7F414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382" y="3711954"/>
            <a:ext cx="4305629" cy="29755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A9BF0ED-3507-714F-890C-9CDF0C2C7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172" y="1658263"/>
            <a:ext cx="4305629" cy="297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4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F3D23D-5BEC-D44C-AB7E-7E3D07736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i="1" dirty="0"/>
              <a:t>“La cultura no está en crisis, sino que es crisis: una crisis continua que actúa como condición necesaria para su desarrollo”.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5C4AFE-E9FF-D346-9E9E-DD3A22D05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5" y="4963119"/>
            <a:ext cx="8825658" cy="860400"/>
          </a:xfrm>
        </p:spPr>
        <p:txBody>
          <a:bodyPr/>
          <a:lstStyle/>
          <a:p>
            <a:pPr algn="ctr"/>
            <a:r>
              <a:rPr lang="es-MX" dirty="0"/>
              <a:t>Umberto eco</a:t>
            </a:r>
          </a:p>
          <a:p>
            <a:pPr algn="ctr"/>
            <a:endParaRPr lang="es-MX" i="1" dirty="0"/>
          </a:p>
        </p:txBody>
      </p:sp>
    </p:spTree>
    <p:extLst>
      <p:ext uri="{BB962C8B-B14F-4D97-AF65-F5344CB8AC3E}">
        <p14:creationId xmlns:p14="http://schemas.microsoft.com/office/powerpoint/2010/main" val="2921687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D43EC08-D64E-D142-A366-CE113B5BCE22}"/>
              </a:ext>
            </a:extLst>
          </p:cNvPr>
          <p:cNvSpPr txBox="1"/>
          <p:nvPr/>
        </p:nvSpPr>
        <p:spPr>
          <a:xfrm>
            <a:off x="859459" y="963407"/>
            <a:ext cx="47050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es-ES" dirty="0"/>
              <a:t>La cultura es una poderosa herramienta de cambio social que puede ponerse al servicio del poder, y que incluso, puede ser un factor de cambio del </a:t>
            </a:r>
            <a:r>
              <a:rPr lang="es-ES" i="1" dirty="0"/>
              <a:t>status quo</a:t>
            </a:r>
            <a:r>
              <a:rPr lang="es-ES" dirty="0"/>
              <a:t>.</a:t>
            </a:r>
            <a:endParaRPr lang="es-MX" dirty="0"/>
          </a:p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D9D749-3C5B-2A46-9A30-1ED1674F1C8C}"/>
              </a:ext>
            </a:extLst>
          </p:cNvPr>
          <p:cNvSpPr txBox="1"/>
          <p:nvPr/>
        </p:nvSpPr>
        <p:spPr>
          <a:xfrm>
            <a:off x="6376122" y="4747598"/>
            <a:ext cx="4663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ctr">
              <a:buFont typeface="Wingdings" pitchFamily="2" charset="2"/>
              <a:buChar char="v"/>
            </a:pPr>
            <a:r>
              <a:rPr lang="es-E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 cultura puede ser condicionada por </a:t>
            </a:r>
            <a:r>
              <a:rPr lang="es-ES" dirty="0">
                <a:ea typeface="Calibri" panose="020F0502020204030204" pitchFamily="34" charset="0"/>
                <a:cs typeface="Times New Roman" panose="02020603050405020304" pitchFamily="18" charset="0"/>
              </a:rPr>
              <a:t>las elites del </a:t>
            </a:r>
            <a:r>
              <a:rPr lang="es-E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poder, con la finalidad de utilizarla para sus propios fines.</a:t>
            </a:r>
            <a:endParaRPr lang="es-MX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7F4A031-5F1A-3B4B-9676-596FB48D3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512" y="649015"/>
            <a:ext cx="2614613" cy="38650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6CC2B75-0D1D-8E4E-A298-684823156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02" y="2723968"/>
            <a:ext cx="4566060" cy="32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60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033203-BE9F-9043-9E1C-347B743EA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31" y="421721"/>
            <a:ext cx="9404723" cy="1400530"/>
          </a:xfrm>
        </p:spPr>
        <p:txBody>
          <a:bodyPr/>
          <a:lstStyle/>
          <a:p>
            <a:pPr algn="ctr"/>
            <a:r>
              <a:rPr lang="es-MX" dirty="0">
                <a:solidFill>
                  <a:srgbClr val="FFFF00"/>
                </a:solidFill>
              </a:rPr>
              <a:t>Revolución Industrial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641743-40E7-594C-8E03-683BEB9DB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312" y="1822251"/>
            <a:ext cx="4396339" cy="4195763"/>
          </a:xfrm>
        </p:spPr>
        <p:txBody>
          <a:bodyPr/>
          <a:lstStyle/>
          <a:p>
            <a:r>
              <a:rPr lang="es-MX" dirty="0"/>
              <a:t>Proceso de transformación política, social y económica que inició en Inglaterra, en la segunda mitad del siglo XVIII.</a:t>
            </a:r>
          </a:p>
          <a:p>
            <a:r>
              <a:rPr lang="es-MX" dirty="0"/>
              <a:t>Se caracterizó por impulsar los procesos de producción industrial y la mecanización.</a:t>
            </a:r>
          </a:p>
          <a:p>
            <a:r>
              <a:rPr lang="es-MX" dirty="0"/>
              <a:t>Se le considera como el inicio del proceso de la globalización mundial.</a:t>
            </a:r>
          </a:p>
          <a:p>
            <a:r>
              <a:rPr lang="es-MX" dirty="0"/>
              <a:t>Existió una separación entre lo público y lo privado.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BE643FAC-6F9A-D04A-88ED-CAF2AD7B33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23494" y="2060575"/>
            <a:ext cx="5594413" cy="3146856"/>
          </a:xfrm>
        </p:spPr>
      </p:pic>
    </p:spTree>
    <p:extLst>
      <p:ext uri="{BB962C8B-B14F-4D97-AF65-F5344CB8AC3E}">
        <p14:creationId xmlns:p14="http://schemas.microsoft.com/office/powerpoint/2010/main" val="4124950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86C9DF-BC31-C14B-BF4E-522F31AA36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44338" y="0"/>
            <a:ext cx="12103324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ACA4262-6CD2-2E41-8D50-C0E9E5FC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20" y="467005"/>
            <a:ext cx="9404723" cy="1400530"/>
          </a:xfrm>
        </p:spPr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La Revolución Francesa</a:t>
            </a:r>
            <a:br>
              <a:rPr lang="es-MX" dirty="0">
                <a:solidFill>
                  <a:schemeClr val="tx1"/>
                </a:solidFill>
              </a:rPr>
            </a:br>
            <a:r>
              <a:rPr lang="es-MX" dirty="0">
                <a:solidFill>
                  <a:schemeClr val="tx1"/>
                </a:solidFill>
              </a:rPr>
              <a:t>(1789-1799)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119BEC-CB73-5449-96A5-6AEDA6682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265026"/>
            <a:ext cx="9296051" cy="3763815"/>
          </a:xfrm>
        </p:spPr>
        <p:txBody>
          <a:bodyPr/>
          <a:lstStyle/>
          <a:p>
            <a:pPr algn="just"/>
            <a:r>
              <a:rPr lang="es-MX" dirty="0"/>
              <a:t>Surge como producto de la Ilustración: la idea de limitar el poder. (Montesquieu, Voltaire, Hobbes, Locke, Rousseau, </a:t>
            </a:r>
            <a:r>
              <a:rPr lang="es-MX" i="1" dirty="0"/>
              <a:t>et. al.</a:t>
            </a:r>
            <a:r>
              <a:rPr lang="es-MX" dirty="0"/>
              <a:t>) </a:t>
            </a:r>
          </a:p>
          <a:p>
            <a:pPr algn="just"/>
            <a:r>
              <a:rPr lang="es-MX" dirty="0"/>
              <a:t>Es un movimiento político y social que marcó el fin de la época de la monarquía absoluta en Francia y Europa.</a:t>
            </a:r>
          </a:p>
          <a:p>
            <a:pPr algn="just"/>
            <a:r>
              <a:rPr lang="es-MX" dirty="0"/>
              <a:t>El poder absoluto del Rey Luis XVI es arrebatado por la burguesía francesa. Hay una descentralización del poder.</a:t>
            </a:r>
          </a:p>
          <a:p>
            <a:pPr lvl="0" algn="just"/>
            <a:r>
              <a:rPr lang="es-ES" dirty="0"/>
              <a:t>Separación de la Iglesia y el Estado (1794).</a:t>
            </a:r>
          </a:p>
          <a:p>
            <a:pPr lvl="0" algn="just"/>
            <a:r>
              <a:rPr lang="es-ES" dirty="0"/>
              <a:t>El Derecho es una forma de limitación de poder. Declaración de los Derechos del Hombre y el Ciudadano</a:t>
            </a:r>
            <a:r>
              <a:rPr lang="es-MX" dirty="0"/>
              <a:t>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18864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4797CF-C315-8A46-B5FB-E649AD987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Aspectos del poder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E8D5B8-2533-9543-B0EA-52A889BE8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MX" dirty="0"/>
              <a:t>Fenómeno histórico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1A8AC8A-FA7E-DF46-A274-E834B153F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MX" dirty="0"/>
              <a:t>Fenómeno     psico-sociológico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0712C0FB-FD61-E644-B359-AD5A84F35A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s-MX" dirty="0"/>
              <a:t>Fenómeno jurídico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C9EAE2A-F785-734F-970E-C0B60DF7B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700" y="3129968"/>
            <a:ext cx="3164755" cy="199761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BAE0018-620D-C544-8E3E-A6B3C3700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327" y="3129968"/>
            <a:ext cx="3208290" cy="199761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5DF118A-82D4-A349-B3CA-FE04B4A9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23" y="3129968"/>
            <a:ext cx="3208290" cy="199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83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0F3B31-F53E-4840-8455-8CABDB5B0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73" y="644770"/>
            <a:ext cx="9404723" cy="1400530"/>
          </a:xfrm>
        </p:spPr>
        <p:txBody>
          <a:bodyPr/>
          <a:lstStyle/>
          <a:p>
            <a:pPr algn="ctr"/>
            <a:r>
              <a:rPr lang="es-MX" dirty="0"/>
              <a:t>Globalización, cultura y poder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214E98-A6E8-F049-B920-9BC92C1C5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974" y="2176011"/>
            <a:ext cx="9404723" cy="3795298"/>
          </a:xfrm>
        </p:spPr>
        <p:txBody>
          <a:bodyPr>
            <a:normAutofit lnSpcReduction="10000"/>
          </a:bodyPr>
          <a:lstStyle/>
          <a:p>
            <a:r>
              <a:rPr lang="es-MX" dirty="0"/>
              <a:t>Las dos grandes revoluciones del siglo XVIII, permitieron una descentralización de las expresiones culturales y organizacionales de carácter global.</a:t>
            </a:r>
          </a:p>
          <a:p>
            <a:r>
              <a:rPr lang="es-MX" dirty="0"/>
              <a:t>Por ello que la cultura está siendo reinventada de permanente y dinámica en el proceso de globalización. Es peligrosa para el poder; sin embargo, también es necesaria para él.</a:t>
            </a:r>
          </a:p>
          <a:p>
            <a:r>
              <a:rPr lang="es-MX" dirty="0"/>
              <a:t>La cultura ha sido históricamente un mecanismo de dominación y es un instrumento de poder.</a:t>
            </a:r>
          </a:p>
          <a:p>
            <a:pPr lvl="0"/>
            <a:r>
              <a:rPr lang="es-ES" dirty="0"/>
              <a:t>El poder no se sostiene únicamente por el uso o detentación de los aparatos coercitivos, sino por una serie de aparatos ideológicos que dan sustento y legitimidad a su ejercicio.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20022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E001CF-460D-FB40-931B-274A35DDE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92" y="471132"/>
            <a:ext cx="9404723" cy="1400530"/>
          </a:xfrm>
        </p:spPr>
        <p:txBody>
          <a:bodyPr/>
          <a:lstStyle/>
          <a:p>
            <a:pPr algn="ctr"/>
            <a:r>
              <a:rPr lang="es-MX" dirty="0"/>
              <a:t>Modelos de producción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A62FCC-7D9E-B140-8A1C-E3C45CAB0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Bef>
                <a:spcPts val="0"/>
              </a:spcBef>
            </a:pPr>
            <a:r>
              <a:rPr lang="es-MX" dirty="0"/>
              <a:t>Taylorismo </a:t>
            </a:r>
          </a:p>
          <a:p>
            <a:pPr algn="ctr">
              <a:spcBef>
                <a:spcPts val="0"/>
              </a:spcBef>
            </a:pPr>
            <a:r>
              <a:rPr lang="es-MX" dirty="0"/>
              <a:t>(1856-1915)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EE6A22E-1B6A-824B-AFFE-275BAA864469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/>
              <a:t>División de tareas en los procesos de producción.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/>
              <a:t>Mayor sistematización.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/>
              <a:t>Cronometraje de tareas para lograr mayor eficiencia.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/>
              <a:t>Supervisores y pago de primas de rendimiento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7DA11A8-1B0E-8E48-83D3-A831BC5611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>
              <a:spcBef>
                <a:spcPts val="0"/>
              </a:spcBef>
            </a:pPr>
            <a:r>
              <a:rPr lang="es-MX" dirty="0"/>
              <a:t>Fordismo</a:t>
            </a:r>
          </a:p>
          <a:p>
            <a:pPr algn="ctr">
              <a:spcBef>
                <a:spcPts val="0"/>
              </a:spcBef>
            </a:pPr>
            <a:r>
              <a:rPr lang="es-MX" dirty="0"/>
              <a:t>(1940-1960)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6719F33-360B-2140-96B5-17911766D604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/>
              <a:t>Producción en cadena.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/>
              <a:t>Especialización y cohesión de las clases medias.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/>
              <a:t>Muchos trabajadores y aumento de los salarios.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/>
              <a:t>Más derechos laborales</a:t>
            </a:r>
            <a:endParaRPr lang="es-MX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CB80B9FB-AB36-A040-818E-DF3480C32C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>
              <a:spcBef>
                <a:spcPts val="0"/>
              </a:spcBef>
            </a:pPr>
            <a:r>
              <a:rPr lang="es-MX" dirty="0"/>
              <a:t>Toyotismo</a:t>
            </a:r>
          </a:p>
          <a:p>
            <a:pPr algn="ctr">
              <a:spcBef>
                <a:spcPts val="0"/>
              </a:spcBef>
            </a:pPr>
            <a:r>
              <a:rPr lang="es-MX" dirty="0"/>
              <a:t>(1970)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A951ACC-1DC8-B141-9C62-7997A6A1023B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88620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/>
              <a:t>Sistema </a:t>
            </a:r>
            <a:r>
              <a:rPr lang="es-MX" sz="1800" i="1" dirty="0"/>
              <a:t>Just in time: </a:t>
            </a:r>
            <a:r>
              <a:rPr lang="es-MX" sz="1800" dirty="0"/>
              <a:t>cero error, cero demoras, cero averías, cero burocracia y cero </a:t>
            </a:r>
            <a:r>
              <a:rPr lang="es-MX" sz="1800" i="1" dirty="0"/>
              <a:t>stock</a:t>
            </a:r>
            <a:r>
              <a:rPr lang="es-MX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/>
              <a:t>Producción a bajos costos y en pequeñas cantidades.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/>
              <a:t>Salarios bajos y flexibilidad de horarios.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dirty="0"/>
              <a:t>Estimulos de equipo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4292842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1D6CF6-176B-C34E-B052-F42CC8180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2.1. CULTURA Y PODER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9770381-ED1E-EC45-8E7F-55551DDB8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070" y="2050146"/>
            <a:ext cx="5850930" cy="3625899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3C8FA7C-57B8-8448-8204-5F94DB5D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633" y="2050146"/>
            <a:ext cx="5528849" cy="36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49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</p:nvPr>
        </p:nvGraphicFramePr>
        <p:xfrm>
          <a:off x="587828" y="160786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407" y="230188"/>
            <a:ext cx="1972878" cy="1147490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87828" y="167209"/>
            <a:ext cx="10515600" cy="1325563"/>
          </a:xfrm>
        </p:spPr>
        <p:txBody>
          <a:bodyPr>
            <a:normAutofit/>
          </a:bodyPr>
          <a:lstStyle/>
          <a:p>
            <a:r>
              <a:rPr lang="es-MX" sz="4000" b="1" dirty="0">
                <a:solidFill>
                  <a:srgbClr val="C00000"/>
                </a:solidFill>
              </a:rPr>
              <a:t>GRUPO BIMBO, S.A.B. DE C.V. </a:t>
            </a:r>
          </a:p>
        </p:txBody>
      </p:sp>
    </p:spTree>
    <p:extLst>
      <p:ext uri="{BB962C8B-B14F-4D97-AF65-F5344CB8AC3E}">
        <p14:creationId xmlns:p14="http://schemas.microsoft.com/office/powerpoint/2010/main" val="3435929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0372" y="187052"/>
            <a:ext cx="9751035" cy="1325563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>
                <a:solidFill>
                  <a:srgbClr val="C00000"/>
                </a:solidFill>
              </a:rPr>
              <a:t>PROGRAMA DE RESPONSABILIDAD SOCIAL</a:t>
            </a:r>
            <a:endParaRPr lang="es-MX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9743" y="1512615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dirty="0"/>
              <a:t>Tiene por objetivo apoyar actividades dirigidas a participar activamente en los desafíos en los que la sociedad actual se encuentra inmersa.</a:t>
            </a:r>
          </a:p>
          <a:p>
            <a:pPr marL="0" indent="0" algn="just">
              <a:buNone/>
            </a:pPr>
            <a:endParaRPr lang="es-MX" dirty="0"/>
          </a:p>
          <a:p>
            <a:pPr marL="0" indent="0" algn="just">
              <a:buNone/>
            </a:pPr>
            <a:r>
              <a:rPr lang="es-MX" dirty="0"/>
              <a:t>Se centra en cuatro programas:</a:t>
            </a:r>
          </a:p>
          <a:p>
            <a:pPr marL="0" indent="0" algn="just">
              <a:buNone/>
            </a:pPr>
            <a:endParaRPr lang="es-MX" dirty="0"/>
          </a:p>
          <a:p>
            <a:pPr marL="514350" indent="-514350" algn="just">
              <a:buFont typeface="+mj-lt"/>
              <a:buAutoNum type="arabicPeriod"/>
            </a:pPr>
            <a:r>
              <a:rPr lang="es-MX" dirty="0"/>
              <a:t>Comprometidos con tu salud.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/>
              <a:t>Comprometidos con el medio ambiente.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/>
              <a:t>Comprometidos con nuestros colaboradores.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/>
              <a:t>Comprometidos con nuestra sociedad.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07" y="230188"/>
            <a:ext cx="1972878" cy="11474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643" y="2838178"/>
            <a:ext cx="5876357" cy="348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91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412" y="3910748"/>
            <a:ext cx="2711483" cy="2670892"/>
          </a:xfrm>
          <a:prstGeom prst="rect">
            <a:avLst/>
          </a:prstGeom>
        </p:spPr>
      </p:pic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</p:nvPr>
        </p:nvGraphicFramePr>
        <p:xfrm>
          <a:off x="-232954" y="1377678"/>
          <a:ext cx="9912531" cy="4191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07" y="230188"/>
            <a:ext cx="1972878" cy="1147490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42257" y="141151"/>
            <a:ext cx="10515600" cy="1325563"/>
          </a:xfrm>
        </p:spPr>
        <p:txBody>
          <a:bodyPr>
            <a:normAutofit/>
          </a:bodyPr>
          <a:lstStyle/>
          <a:p>
            <a:r>
              <a:rPr lang="es-MX" sz="4000" b="1" dirty="0">
                <a:solidFill>
                  <a:srgbClr val="C00000"/>
                </a:solidFill>
              </a:rPr>
              <a:t>UNA CULTURA QUE NOS DISTINGUE...</a:t>
            </a:r>
          </a:p>
        </p:txBody>
      </p:sp>
    </p:spTree>
    <p:extLst>
      <p:ext uri="{BB962C8B-B14F-4D97-AF65-F5344CB8AC3E}">
        <p14:creationId xmlns:p14="http://schemas.microsoft.com/office/powerpoint/2010/main" val="2858505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42257" y="1411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>
                <a:solidFill>
                  <a:srgbClr val="C00000"/>
                </a:solidFill>
              </a:rPr>
              <a:t>UNA CULTURA QUE NOS DISTINGUE...</a:t>
            </a:r>
            <a:endParaRPr lang="es-MX" sz="40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</p:nvPr>
        </p:nvGraphicFramePr>
        <p:xfrm>
          <a:off x="1463040" y="1589495"/>
          <a:ext cx="11432177" cy="4563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1466714"/>
            <a:ext cx="4599728" cy="41182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07" y="230188"/>
            <a:ext cx="1972878" cy="114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52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07" y="230188"/>
            <a:ext cx="1972878" cy="1147490"/>
          </a:xfrm>
          <a:prstGeom prst="rect">
            <a:avLst/>
          </a:prstGeom>
        </p:spPr>
      </p:pic>
      <p:sp>
        <p:nvSpPr>
          <p:cNvPr id="7" name="AutoShape 2" descr="5 enseñanzas de Bimbo para alcanzar el éxito - Alto Niv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5 enseñanzas de Bimbo para alcanzar el éxito fifu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0188"/>
            <a:ext cx="6599390" cy="446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440" y="3291840"/>
            <a:ext cx="4549319" cy="327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56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</p:nvPr>
        </p:nvGraphicFramePr>
        <p:xfrm>
          <a:off x="261256" y="1467046"/>
          <a:ext cx="11534503" cy="5234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/>
          <a:srcRect l="12695" t="23500" r="10658" b="20620"/>
          <a:stretch/>
        </p:blipFill>
        <p:spPr>
          <a:xfrm>
            <a:off x="9749246" y="0"/>
            <a:ext cx="2442754" cy="104903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93417" y="339851"/>
            <a:ext cx="70402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400" b="1" dirty="0"/>
              <a:t>CEMEX, S.A.B. de C.V</a:t>
            </a:r>
            <a:endParaRPr lang="es-MX" sz="4400" dirty="0"/>
          </a:p>
        </p:txBody>
      </p:sp>
    </p:spTree>
    <p:extLst>
      <p:ext uri="{BB962C8B-B14F-4D97-AF65-F5344CB8AC3E}">
        <p14:creationId xmlns:p14="http://schemas.microsoft.com/office/powerpoint/2010/main" val="2270839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2695" t="23500" r="10658" b="20620"/>
          <a:stretch/>
        </p:blipFill>
        <p:spPr>
          <a:xfrm>
            <a:off x="9514115" y="230188"/>
            <a:ext cx="2442754" cy="104903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93417" y="339851"/>
            <a:ext cx="70402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400" b="1" dirty="0">
                <a:solidFill>
                  <a:schemeClr val="tx2"/>
                </a:solidFill>
              </a:rPr>
              <a:t>CEMEX, S.A.B. de C.V</a:t>
            </a:r>
            <a:endParaRPr lang="es-MX" sz="4400" dirty="0">
              <a:solidFill>
                <a:schemeClr val="tx2"/>
              </a:solidFill>
            </a:endParaRPr>
          </a:p>
        </p:txBody>
      </p:sp>
      <p:graphicFrame>
        <p:nvGraphicFramePr>
          <p:cNvPr id="7" name="Marcador de contenido 3"/>
          <p:cNvGraphicFramePr>
            <a:graphicFrameLocks/>
          </p:cNvGraphicFramePr>
          <p:nvPr/>
        </p:nvGraphicFramePr>
        <p:xfrm>
          <a:off x="838200" y="1655694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8934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</p:nvPr>
        </p:nvGraphicFramePr>
        <p:xfrm>
          <a:off x="692331" y="1502230"/>
          <a:ext cx="11129555" cy="5238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12695" t="23500" r="10658" b="20620"/>
          <a:stretch/>
        </p:blipFill>
        <p:spPr>
          <a:xfrm>
            <a:off x="9514115" y="230188"/>
            <a:ext cx="2442754" cy="104903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93417" y="339851"/>
            <a:ext cx="70402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400" b="1" dirty="0"/>
              <a:t>CEMEX, S.A.B. de C.V</a:t>
            </a:r>
            <a:endParaRPr lang="es-MX" sz="4400" dirty="0"/>
          </a:p>
        </p:txBody>
      </p:sp>
    </p:spTree>
    <p:extLst>
      <p:ext uri="{BB962C8B-B14F-4D97-AF65-F5344CB8AC3E}">
        <p14:creationId xmlns:p14="http://schemas.microsoft.com/office/powerpoint/2010/main" val="3160312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2695" t="23500" r="10658" b="20620"/>
          <a:stretch/>
        </p:blipFill>
        <p:spPr>
          <a:xfrm>
            <a:off x="9514115" y="230188"/>
            <a:ext cx="2442754" cy="104903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93417" y="339851"/>
            <a:ext cx="70402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400" b="1" dirty="0">
                <a:solidFill>
                  <a:schemeClr val="tx2"/>
                </a:solidFill>
              </a:rPr>
              <a:t>CEMEX, S.A.B. de C.V</a:t>
            </a:r>
            <a:endParaRPr lang="es-MX" sz="4400" dirty="0">
              <a:solidFill>
                <a:schemeClr val="tx2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71" y="1523304"/>
            <a:ext cx="2041443" cy="192712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319" y="1523304"/>
            <a:ext cx="8856481" cy="443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55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</p:nvPr>
        </p:nvGraphicFramePr>
        <p:xfrm>
          <a:off x="1267097" y="1109292"/>
          <a:ext cx="11813178" cy="5578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/>
          <a:srcRect l="12695" t="23500" r="10658" b="20620"/>
          <a:stretch/>
        </p:blipFill>
        <p:spPr>
          <a:xfrm>
            <a:off x="9514115" y="230188"/>
            <a:ext cx="2442754" cy="104903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93417" y="339851"/>
            <a:ext cx="70402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400" b="1" dirty="0">
                <a:solidFill>
                  <a:schemeClr val="tx2"/>
                </a:solidFill>
              </a:rPr>
              <a:t>CEMEX, S.A.B. de C.V</a:t>
            </a:r>
            <a:endParaRPr lang="es-MX" sz="4400" dirty="0">
              <a:solidFill>
                <a:schemeClr val="tx2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07301">
            <a:off x="9758598" y="5048859"/>
            <a:ext cx="2140380" cy="14956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684234">
            <a:off x="10041772" y="2020989"/>
            <a:ext cx="1921271" cy="13345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01869">
            <a:off x="2526671" y="5309958"/>
            <a:ext cx="1909537" cy="13019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25180">
            <a:off x="1835670" y="3419354"/>
            <a:ext cx="1800114" cy="125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70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93C96-3F79-0948-8944-3992084B3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¿Qué es la Cultura?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CCB93D9-BF22-424E-96EC-6AEAFA503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993" y="1706500"/>
            <a:ext cx="2946866" cy="576262"/>
          </a:xfrm>
        </p:spPr>
        <p:txBody>
          <a:bodyPr/>
          <a:lstStyle/>
          <a:p>
            <a:pPr algn="ctr"/>
            <a:r>
              <a:rPr lang="es-MX" b="1" dirty="0"/>
              <a:t>Aristóteles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C7F30D-F2B8-3D48-B7F0-F68FFDD90CD4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pPr algn="ctr"/>
            <a:r>
              <a:rPr lang="es-ES" sz="1800" b="1" dirty="0"/>
              <a:t>Filosofía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es-ES" sz="1800" i="1" dirty="0" err="1"/>
              <a:t>Paideia</a:t>
            </a:r>
            <a:r>
              <a:rPr lang="es-ES" sz="1800" i="1" dirty="0"/>
              <a:t>: </a:t>
            </a:r>
            <a:r>
              <a:rPr lang="es-ES" sz="1800" dirty="0"/>
              <a:t>Educación. Es la base de la formación de los hombres como ciudadanos y personas libres.</a:t>
            </a:r>
            <a:r>
              <a:rPr lang="es-ES" sz="1800" i="1" dirty="0"/>
              <a:t> </a:t>
            </a:r>
            <a:endParaRPr lang="es-MX" sz="1800" i="1" dirty="0"/>
          </a:p>
          <a:p>
            <a:pPr marL="285750" indent="-285750">
              <a:buFont typeface="Wingdings" pitchFamily="2" charset="2"/>
              <a:buChar char="v"/>
            </a:pP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B09B532-BB2E-6843-9B74-A21C136347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83659" y="1706500"/>
            <a:ext cx="2936241" cy="576262"/>
          </a:xfrm>
        </p:spPr>
        <p:txBody>
          <a:bodyPr/>
          <a:lstStyle/>
          <a:p>
            <a:pPr algn="ctr"/>
            <a:r>
              <a:rPr lang="es-MX" b="1" dirty="0"/>
              <a:t>Edward Taylor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2A5750E7-89B6-1B40-927F-1F438EA73940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1800" b="1" dirty="0">
                <a:solidFill>
                  <a:srgbClr val="FFFF00"/>
                </a:solidFill>
              </a:rPr>
              <a:t>Antropología</a:t>
            </a:r>
          </a:p>
          <a:p>
            <a:pPr algn="ctr"/>
            <a:r>
              <a:rPr lang="es-ES" sz="1800" dirty="0"/>
              <a:t>Concepto complejo que comprende el </a:t>
            </a:r>
            <a:r>
              <a:rPr lang="es-ES" sz="1800" dirty="0">
                <a:solidFill>
                  <a:srgbClr val="FFFF00"/>
                </a:solidFill>
              </a:rPr>
              <a:t>conocimiento, las creencias, el arte, la moral, la ley, la costumbre y otras facultades y hábitos </a:t>
            </a:r>
            <a:r>
              <a:rPr lang="es-ES" sz="1800" dirty="0"/>
              <a:t>adquiridos por el hombre como miembro de la sociedad</a:t>
            </a:r>
            <a:r>
              <a:rPr lang="es-MX" sz="1800" dirty="0"/>
              <a:t>.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6D8AAEC-4B42-3B4B-A8AF-C189FF05D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s-MX" b="1" dirty="0"/>
              <a:t>José María Lassalle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0956A15-0B03-3647-9311-27AED9C02981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s-ES" sz="1800" b="1" dirty="0"/>
              <a:t>Político/Social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es-ES" sz="1800" dirty="0"/>
              <a:t>Experiencias individuales y colectivas que aglutinan un imaginario simbólico. 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es-ES" sz="1800" dirty="0"/>
              <a:t>Se acumula generacionalmente y da sentido a nuestra existencia individual o del mundo que nos rodea. </a:t>
            </a:r>
            <a:endParaRPr lang="es-MX" sz="1800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75371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979229" cy="980349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rgbClr val="C00000"/>
                </a:solidFill>
              </a:rPr>
              <a:t>TOYOTA MOTOR CORPORATION</a:t>
            </a:r>
            <a:endParaRPr lang="es-MX" dirty="0">
              <a:solidFill>
                <a:srgbClr val="C00000"/>
              </a:solidFill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</p:nvPr>
        </p:nvGraphicFramePr>
        <p:xfrm>
          <a:off x="222069" y="1554480"/>
          <a:ext cx="11495314" cy="4963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1463" y="195398"/>
            <a:ext cx="2102072" cy="147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01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</p:nvPr>
        </p:nvGraphicFramePr>
        <p:xfrm>
          <a:off x="2416629" y="1345475"/>
          <a:ext cx="9655628" cy="5252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629195" y="91440"/>
            <a:ext cx="7979229" cy="980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solidFill>
                  <a:srgbClr val="C00000"/>
                </a:solidFill>
              </a:rPr>
              <a:t>TOYOTA MOTOR CORPORATION</a:t>
            </a:r>
            <a:endParaRPr lang="es-MX" dirty="0">
              <a:solidFill>
                <a:srgbClr val="C0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22839" t="11517" r="18125" b="10527"/>
          <a:stretch/>
        </p:blipFill>
        <p:spPr>
          <a:xfrm>
            <a:off x="10951029" y="91440"/>
            <a:ext cx="1240971" cy="114953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87383" y="2965268"/>
            <a:ext cx="2403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/>
              <a:t>Principios Rectores</a:t>
            </a:r>
          </a:p>
        </p:txBody>
      </p:sp>
    </p:spTree>
    <p:extLst>
      <p:ext uri="{BB962C8B-B14F-4D97-AF65-F5344CB8AC3E}">
        <p14:creationId xmlns:p14="http://schemas.microsoft.com/office/powerpoint/2010/main" val="2253881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1159" y="1906265"/>
            <a:ext cx="4211561" cy="817006"/>
          </a:xfrm>
        </p:spPr>
        <p:txBody>
          <a:bodyPr>
            <a:noAutofit/>
          </a:bodyPr>
          <a:lstStyle/>
          <a:p>
            <a:pPr algn="just"/>
            <a:r>
              <a:rPr lang="es-MX" b="1" dirty="0"/>
              <a:t>Visión de los Fundadores</a:t>
            </a:r>
          </a:p>
          <a:p>
            <a:pPr marL="0" indent="0" algn="just">
              <a:buNone/>
            </a:pPr>
            <a:r>
              <a:rPr lang="es-MX" b="0" i="0" dirty="0"/>
              <a:t>Independientemente de la década y los avances tecnológicos, Toyota se mantiene fiel a los principios establecidos por sus líderes clave.</a:t>
            </a:r>
            <a:endParaRPr lang="es-ES" dirty="0"/>
          </a:p>
          <a:p>
            <a:pPr algn="just"/>
            <a:endParaRPr lang="es-MX" b="1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06885" y="103868"/>
            <a:ext cx="7979229" cy="980349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rgbClr val="C00000"/>
                </a:solidFill>
              </a:rPr>
              <a:t>TOYOTA MOTOR CORPORATION</a:t>
            </a:r>
            <a:endParaRPr lang="es-MX" dirty="0">
              <a:solidFill>
                <a:srgbClr val="C0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1463" y="195398"/>
            <a:ext cx="2102072" cy="14745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133" y="2052452"/>
            <a:ext cx="3017611" cy="40139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749" y="1906265"/>
            <a:ext cx="3212565" cy="430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75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3706709"/>
              </p:ext>
            </p:extLst>
          </p:nvPr>
        </p:nvGraphicFramePr>
        <p:xfrm>
          <a:off x="1071156" y="1201963"/>
          <a:ext cx="11639004" cy="5512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616132" y="195398"/>
            <a:ext cx="7979229" cy="980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solidFill>
                  <a:srgbClr val="C00000"/>
                </a:solidFill>
              </a:rPr>
              <a:t>TOYOTA MOTOR CORPORATION</a:t>
            </a:r>
            <a:endParaRPr lang="es-MX" dirty="0">
              <a:solidFill>
                <a:srgbClr val="C0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1463" y="195398"/>
            <a:ext cx="2102072" cy="14745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468" y="3801292"/>
            <a:ext cx="2624816" cy="131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29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616132" y="195398"/>
            <a:ext cx="7979229" cy="980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solidFill>
                  <a:schemeClr val="tx2"/>
                </a:solidFill>
              </a:rPr>
              <a:t>AMÉRICA MÓVIL S.A.B. DE C.V </a:t>
            </a:r>
            <a:endParaRPr lang="es-MX" dirty="0">
              <a:solidFill>
                <a:schemeClr val="tx2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0005" y="195398"/>
            <a:ext cx="2623322" cy="74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03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616132" y="195398"/>
            <a:ext cx="7979229" cy="980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solidFill>
                  <a:schemeClr val="tx2"/>
                </a:solidFill>
              </a:rPr>
              <a:t>AMÉRICA MÓVIL S.A.B. DE C.V </a:t>
            </a:r>
            <a:endParaRPr lang="es-MX" dirty="0">
              <a:solidFill>
                <a:schemeClr val="tx2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0005" y="195398"/>
            <a:ext cx="2623322" cy="74150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942114" y="3354963"/>
            <a:ext cx="2307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C00000"/>
                </a:solidFill>
              </a:rPr>
              <a:t>Estrategias</a:t>
            </a:r>
          </a:p>
        </p:txBody>
      </p:sp>
    </p:spTree>
    <p:extLst>
      <p:ext uri="{BB962C8B-B14F-4D97-AF65-F5344CB8AC3E}">
        <p14:creationId xmlns:p14="http://schemas.microsoft.com/office/powerpoint/2010/main" val="700830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</p:nvPr>
        </p:nvGraphicFramePr>
        <p:xfrm>
          <a:off x="217715" y="1825625"/>
          <a:ext cx="11578046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616132" y="195398"/>
            <a:ext cx="7979229" cy="980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solidFill>
                  <a:schemeClr val="tx2"/>
                </a:solidFill>
              </a:rPr>
              <a:t>AMÉRICA MÓVIL S.A.B. DE C.V </a:t>
            </a:r>
            <a:endParaRPr lang="es-MX" dirty="0">
              <a:solidFill>
                <a:schemeClr val="tx2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0005" y="195398"/>
            <a:ext cx="2623322" cy="74150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17714" y="1179294"/>
            <a:ext cx="1933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C00000"/>
                </a:solidFill>
              </a:rPr>
              <a:t>Políticas</a:t>
            </a:r>
          </a:p>
        </p:txBody>
      </p:sp>
    </p:spTree>
    <p:extLst>
      <p:ext uri="{BB962C8B-B14F-4D97-AF65-F5344CB8AC3E}">
        <p14:creationId xmlns:p14="http://schemas.microsoft.com/office/powerpoint/2010/main" val="23990106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9688116"/>
              </p:ext>
            </p:extLst>
          </p:nvPr>
        </p:nvGraphicFramePr>
        <p:xfrm>
          <a:off x="1103312" y="1763486"/>
          <a:ext cx="9791111" cy="4663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616132" y="195398"/>
            <a:ext cx="7979229" cy="980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solidFill>
                  <a:srgbClr val="C00000"/>
                </a:solidFill>
              </a:rPr>
              <a:t>FORD MOTOR COMPANY</a:t>
            </a:r>
            <a:endParaRPr lang="es-MX" dirty="0">
              <a:solidFill>
                <a:srgbClr val="C000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6880" y="195398"/>
            <a:ext cx="2300423" cy="86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40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3171299"/>
              </p:ext>
            </p:extLst>
          </p:nvPr>
        </p:nvGraphicFramePr>
        <p:xfrm>
          <a:off x="783771" y="1658983"/>
          <a:ext cx="10843532" cy="4846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616132" y="195398"/>
            <a:ext cx="7979229" cy="980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solidFill>
                  <a:srgbClr val="C00000"/>
                </a:solidFill>
              </a:rPr>
              <a:t>FORD MOTOR COMPANY</a:t>
            </a:r>
            <a:endParaRPr lang="es-MX" dirty="0">
              <a:solidFill>
                <a:srgbClr val="C0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6880" y="195398"/>
            <a:ext cx="2300423" cy="86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819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BA8132-674E-2348-B5C9-2640C76D5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838200"/>
            <a:ext cx="8825659" cy="827049"/>
          </a:xfrm>
        </p:spPr>
        <p:txBody>
          <a:bodyPr/>
          <a:lstStyle/>
          <a:p>
            <a:pPr algn="ctr"/>
            <a:r>
              <a:rPr lang="es-MX" dirty="0"/>
              <a:t>Bibliografía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C5069B-262C-E640-A2DC-1BF0411F4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2040673"/>
            <a:ext cx="8825659" cy="3979127"/>
          </a:xfrm>
        </p:spPr>
        <p:txBody>
          <a:bodyPr>
            <a:normAutofit/>
          </a:bodyPr>
          <a:lstStyle/>
          <a:p>
            <a:pPr marL="285750" lvl="0" indent="-285750">
              <a:buFont typeface="Wingdings" pitchFamily="2" charset="2"/>
              <a:buChar char="v"/>
            </a:pPr>
            <a:r>
              <a:rPr lang="en-US" dirty="0"/>
              <a:t>Bowman, David M. J. S; Balch, Jennifer K.; </a:t>
            </a:r>
            <a:r>
              <a:rPr lang="en-US" dirty="0" err="1"/>
              <a:t>Artaxo</a:t>
            </a:r>
            <a:r>
              <a:rPr lang="en-US" dirty="0"/>
              <a:t>, Paulo, </a:t>
            </a:r>
            <a:r>
              <a:rPr lang="en-US" i="1" dirty="0"/>
              <a:t>et. al., </a:t>
            </a:r>
            <a:r>
              <a:rPr lang="en-US" dirty="0"/>
              <a:t>“Fire in the Earth System”,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i="1" dirty="0"/>
              <a:t>Science, </a:t>
            </a:r>
            <a:r>
              <a:rPr lang="en-US" dirty="0"/>
              <a:t>Washington, D.C., </a:t>
            </a:r>
            <a:r>
              <a:rPr lang="en-US" dirty="0" err="1"/>
              <a:t>Estados</a:t>
            </a:r>
            <a:r>
              <a:rPr lang="en-US" dirty="0"/>
              <a:t> Unidos, </a:t>
            </a:r>
            <a:r>
              <a:rPr lang="en-US" dirty="0" err="1"/>
              <a:t>Revista</a:t>
            </a:r>
            <a:r>
              <a:rPr lang="en-US" dirty="0"/>
              <a:t> de la American Association for the Advancement of Science, Vol. 324, 23 de </a:t>
            </a:r>
            <a:r>
              <a:rPr lang="en-US" dirty="0" err="1"/>
              <a:t>abril</a:t>
            </a:r>
            <a:r>
              <a:rPr lang="en-US" dirty="0"/>
              <a:t> de 2009.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en-US" dirty="0" err="1"/>
              <a:t>Carpizo</a:t>
            </a:r>
            <a:r>
              <a:rPr lang="en-US" dirty="0"/>
              <a:t>, Jorge; “El </a:t>
            </a:r>
            <a:r>
              <a:rPr lang="en-US" dirty="0" err="1"/>
              <a:t>poder</a:t>
            </a:r>
            <a:r>
              <a:rPr lang="en-US" dirty="0"/>
              <a:t>: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naturaleza</a:t>
            </a:r>
            <a:r>
              <a:rPr lang="en-US" dirty="0"/>
              <a:t>,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tipología</a:t>
            </a:r>
            <a:r>
              <a:rPr lang="en-US" dirty="0"/>
              <a:t> y los </a:t>
            </a:r>
            <a:r>
              <a:rPr lang="en-US" dirty="0" err="1"/>
              <a:t>medios</a:t>
            </a:r>
            <a:r>
              <a:rPr lang="en-US" dirty="0"/>
              <a:t> de </a:t>
            </a:r>
            <a:r>
              <a:rPr lang="en-US" dirty="0" err="1"/>
              <a:t>comunicación</a:t>
            </a:r>
            <a:r>
              <a:rPr lang="en-US" dirty="0"/>
              <a:t> </a:t>
            </a:r>
            <a:r>
              <a:rPr lang="en-US" dirty="0" err="1"/>
              <a:t>masiva</a:t>
            </a:r>
            <a:r>
              <a:rPr lang="en-US" dirty="0"/>
              <a:t>”, </a:t>
            </a:r>
            <a:r>
              <a:rPr lang="en-US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Boletín</a:t>
            </a:r>
            <a:r>
              <a:rPr lang="en-US" i="1" dirty="0"/>
              <a:t> </a:t>
            </a:r>
            <a:r>
              <a:rPr lang="en-US" i="1" dirty="0" err="1"/>
              <a:t>Mexicano</a:t>
            </a:r>
            <a:r>
              <a:rPr lang="en-US" i="1" dirty="0"/>
              <a:t> de Derecho </a:t>
            </a:r>
            <a:r>
              <a:rPr lang="en-US" i="1" dirty="0" err="1"/>
              <a:t>Comparado</a:t>
            </a:r>
            <a:r>
              <a:rPr lang="en-US" i="1" dirty="0"/>
              <a:t>, </a:t>
            </a:r>
            <a:r>
              <a:rPr lang="en-US" dirty="0"/>
              <a:t>México, IIJ//UNAM, </a:t>
            </a:r>
            <a:r>
              <a:rPr lang="en-US" dirty="0" err="1"/>
              <a:t>número</a:t>
            </a:r>
            <a:r>
              <a:rPr lang="en-US" dirty="0"/>
              <a:t> 95, Mayo-Agosto de 1999.</a:t>
            </a:r>
            <a:endParaRPr lang="es-MX" dirty="0"/>
          </a:p>
          <a:p>
            <a:pPr marL="285750" lvl="0" indent="-285750">
              <a:buFont typeface="Wingdings" pitchFamily="2" charset="2"/>
              <a:buChar char="v"/>
            </a:pPr>
            <a:r>
              <a:rPr lang="es-MX" dirty="0"/>
              <a:t>Lassalle, José María; “La cultura y el poder: ¿una afinidad electiva?”, en </a:t>
            </a:r>
            <a:r>
              <a:rPr lang="es-MX" i="1" dirty="0"/>
              <a:t>Letras libres, </a:t>
            </a:r>
            <a:r>
              <a:rPr lang="es-MX" dirty="0"/>
              <a:t>España, 16 de diciembre de 2013.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es-MX" dirty="0"/>
              <a:t>Hall, Stuart; y Mellino, Miguel; </a:t>
            </a:r>
            <a:r>
              <a:rPr lang="es-MX" i="1" dirty="0"/>
              <a:t>La cultura y el poder. Conservaciones sobre los cultural studies, </a:t>
            </a:r>
            <a:r>
              <a:rPr lang="es-MX" dirty="0"/>
              <a:t>Buenos Aires, Argentina, Amorrortu editores, 2011.</a:t>
            </a:r>
          </a:p>
        </p:txBody>
      </p:sp>
    </p:spTree>
    <p:extLst>
      <p:ext uri="{BB962C8B-B14F-4D97-AF65-F5344CB8AC3E}">
        <p14:creationId xmlns:p14="http://schemas.microsoft.com/office/powerpoint/2010/main" val="3855906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7DD7610-F787-B44B-88C1-06E3542C66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0" y="-14288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DD06B22-95DC-4C4E-8D49-2B5A49D0F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0" y="1319213"/>
            <a:ext cx="8825659" cy="981075"/>
          </a:xfrm>
        </p:spPr>
        <p:txBody>
          <a:bodyPr/>
          <a:lstStyle/>
          <a:p>
            <a:pPr algn="ctr"/>
            <a:r>
              <a:rPr lang="es-MX" dirty="0"/>
              <a:t>Características de la cultura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3FB354-AB9D-F74A-999F-2C4D8D83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3169" y="2738438"/>
            <a:ext cx="8825659" cy="2362200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ES_tradnl" sz="2000" dirty="0"/>
              <a:t>Es una parte fundamental de la naturaleza del ser humano.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_tradnl" sz="2000" dirty="0"/>
              <a:t>Permite generar un sentido de pertenencia a una comunidad.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_tradnl" sz="2000" dirty="0"/>
              <a:t>Influye en el comportamiento del ser humano y en su psicología.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_tradnl" sz="2000" dirty="0"/>
              <a:t>No es homogénea ni impacta de la misma forma a los individuos.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_tradnl" sz="2000" dirty="0"/>
              <a:t>Se transforma gradual e imperceptiblemente mediante las interacciones entre grupos sociales.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3598562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5EDD4F-2E08-3849-9234-42CE9A147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8896" y="693983"/>
            <a:ext cx="8825659" cy="3927140"/>
          </a:xfrm>
        </p:spPr>
        <p:txBody>
          <a:bodyPr/>
          <a:lstStyle/>
          <a:p>
            <a:pPr marL="285750" indent="-285750">
              <a:buFont typeface="Wingdings" pitchFamily="2" charset="2"/>
              <a:buChar char="v"/>
            </a:pPr>
            <a:r>
              <a:rPr lang="es-MX" dirty="0"/>
              <a:t>García Vargas, Óscar Humberto; ”El concepto de poder y su interpretación desde la perspectiva del poder en las organizaciones”, en </a:t>
            </a:r>
            <a:r>
              <a:rPr lang="es-MX" i="1" dirty="0"/>
              <a:t>Estudios Gerenciales, </a:t>
            </a:r>
            <a:r>
              <a:rPr lang="es-MX" dirty="0"/>
              <a:t>Colombia, Universidad ICESI, vol. 25, núm 110, enero-marzo, 2009.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es-MX" dirty="0"/>
              <a:t>García Bresó, Javier; “Poder cultural y social: dimensión viral de la globalización”, en </a:t>
            </a:r>
            <a:r>
              <a:rPr lang="es-MX" i="1" dirty="0"/>
              <a:t>Ehquidad. International Welfare Policies and Social Work Journal, </a:t>
            </a:r>
            <a:r>
              <a:rPr lang="es-MX" dirty="0"/>
              <a:t>España, </a:t>
            </a:r>
            <a:r>
              <a:rPr lang="es-ES_tradnl" dirty="0"/>
              <a:t>Asociación Internacional de Ciencias Sociales y Trabajo Social,</a:t>
            </a:r>
            <a:r>
              <a:rPr lang="es-ES_tradnl" i="1" dirty="0"/>
              <a:t> </a:t>
            </a:r>
            <a:r>
              <a:rPr lang="es-ES_tradnl" dirty="0"/>
              <a:t>Número</a:t>
            </a:r>
            <a:r>
              <a:rPr lang="es-MX" dirty="0"/>
              <a:t> 14, 2020.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es-MX" dirty="0"/>
              <a:t>Greene, Robert; </a:t>
            </a:r>
            <a:r>
              <a:rPr lang="es-MX" i="1" dirty="0"/>
              <a:t>Las 48 leyes del poder, </a:t>
            </a:r>
            <a:r>
              <a:rPr lang="es-MX" dirty="0"/>
              <a:t>México, Editorial Océano, 2018.</a:t>
            </a:r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Ron, José; </a:t>
            </a:r>
            <a:r>
              <a:rPr lang="en-US" i="1" dirty="0" err="1"/>
              <a:t>Sobre</a:t>
            </a:r>
            <a:r>
              <a:rPr lang="en-US" i="1" dirty="0"/>
              <a:t> el </a:t>
            </a:r>
            <a:r>
              <a:rPr lang="en-US" i="1" dirty="0" err="1"/>
              <a:t>concepto</a:t>
            </a:r>
            <a:r>
              <a:rPr lang="en-US" i="1" dirty="0"/>
              <a:t> de </a:t>
            </a:r>
            <a:r>
              <a:rPr lang="en-US" i="1" dirty="0" err="1"/>
              <a:t>cultura</a:t>
            </a:r>
            <a:r>
              <a:rPr lang="en-US" i="1" dirty="0"/>
              <a:t>, </a:t>
            </a:r>
            <a:r>
              <a:rPr lang="en-US" dirty="0"/>
              <a:t>Quito, Instituto </a:t>
            </a:r>
            <a:r>
              <a:rPr lang="en-US" dirty="0" err="1"/>
              <a:t>Andino</a:t>
            </a:r>
            <a:r>
              <a:rPr lang="en-US" dirty="0"/>
              <a:t> de Artes Populares, 1977.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716655" y="4813534"/>
            <a:ext cx="86978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Link para formulario exposición unidad 2</a:t>
            </a:r>
          </a:p>
          <a:p>
            <a:endParaRPr lang="es-MX" dirty="0"/>
          </a:p>
          <a:p>
            <a:r>
              <a:rPr lang="es-MX" dirty="0"/>
              <a:t>https://docs.google.com/forms/d/e/1FAIpQLSdFTvljD-WCcvO-b-atIeWRG5NJ9GrK-vBC6K1IP6NFm7KaUg/viewform?usp=sf_link</a:t>
            </a:r>
          </a:p>
        </p:txBody>
      </p:sp>
    </p:spTree>
    <p:extLst>
      <p:ext uri="{BB962C8B-B14F-4D97-AF65-F5344CB8AC3E}">
        <p14:creationId xmlns:p14="http://schemas.microsoft.com/office/powerpoint/2010/main" val="4045828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B06F2D-C320-0444-A996-F039EE3D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¿Qué es el poder?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D77536-30BD-504B-A881-09C7AB6C8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4393" y="1981200"/>
            <a:ext cx="2946866" cy="576262"/>
          </a:xfrm>
        </p:spPr>
        <p:txBody>
          <a:bodyPr/>
          <a:lstStyle/>
          <a:p>
            <a:pPr algn="ctr"/>
            <a:r>
              <a:rPr lang="es-ES" dirty="0"/>
              <a:t>Max Weber</a:t>
            </a:r>
            <a:r>
              <a:rPr lang="es-MX" dirty="0"/>
              <a:t>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13CF54-D555-714F-872D-0D4DEE0DF23C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es-MX" sz="1800" dirty="0"/>
              <a:t>La probabilidad de imponer la propia voluntad, dentro de una relación social, aun contra toda resistencia y cualquiera que sea el fundamento de esa probabilidad</a:t>
            </a:r>
          </a:p>
          <a:p>
            <a:pPr marL="342900" indent="-342900">
              <a:buFont typeface="Wingdings" pitchFamily="2" charset="2"/>
              <a:buChar char="v"/>
            </a:pPr>
            <a:endParaRPr lang="es-MX" sz="180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6E712-DBA1-7E4A-A6E8-3C982CF131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S" dirty="0"/>
              <a:t>Hans </a:t>
            </a:r>
            <a:r>
              <a:rPr lang="es-ES" dirty="0" err="1"/>
              <a:t>Morgenthau</a:t>
            </a:r>
            <a:endParaRPr lang="es-MX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C122C30-C947-004B-BEE3-BD8AF0D00765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es-ES" sz="1800" dirty="0"/>
              <a:t>Control del hombre sobre el hombre. 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es-ES" sz="1800" dirty="0"/>
              <a:t>Las relaciones sociales son contempladas desde la violencia física, hasta el más sutil lazo mediante el cual una mente controla a otra.</a:t>
            </a:r>
            <a:r>
              <a:rPr lang="es-MX" sz="1800" dirty="0"/>
              <a:t> </a:t>
            </a:r>
          </a:p>
          <a:p>
            <a:endParaRPr lang="es-MX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A4EBEBD-7C21-2F47-9E55-AF39E28AC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s-ES" dirty="0"/>
              <a:t>Norberto </a:t>
            </a:r>
            <a:r>
              <a:rPr lang="es-ES" dirty="0" err="1"/>
              <a:t>Bobbio</a:t>
            </a:r>
            <a:endParaRPr lang="es-MX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F168D711-0897-0F4A-B7D5-169F4522F9D7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rm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es-ES" sz="1800" dirty="0"/>
              <a:t>La capacidad de un sujeto de influir, condicionar y determinar el comportamiento de otro individuo.</a:t>
            </a:r>
            <a:endParaRPr lang="es-MX" sz="1800" dirty="0"/>
          </a:p>
          <a:p>
            <a:pPr marL="285750" indent="-285750" algn="ctr">
              <a:buFont typeface="Wingdings" pitchFamily="2" charset="2"/>
              <a:buChar char="v"/>
            </a:pP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3881572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BF0B7A7-66DB-8742-A5EE-F29AAD7A94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0" y="245327"/>
            <a:ext cx="12192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DD06B22-95DC-4C4E-8D49-2B5A49D0F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0" y="1319213"/>
            <a:ext cx="8825659" cy="981075"/>
          </a:xfrm>
        </p:spPr>
        <p:txBody>
          <a:bodyPr/>
          <a:lstStyle/>
          <a:p>
            <a:pPr algn="ctr"/>
            <a:r>
              <a:rPr lang="es-MX" dirty="0"/>
              <a:t>Características del poder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3FB354-AB9D-F74A-999F-2C4D8D83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3169" y="2498271"/>
            <a:ext cx="8825659" cy="3478783"/>
          </a:xfrm>
        </p:spPr>
        <p:txBody>
          <a:bodyPr>
            <a:normAutofit fontScale="92500" lnSpcReduction="20000"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ES_tradnl" sz="2000" dirty="0">
                <a:solidFill>
                  <a:srgbClr val="FFFF00"/>
                </a:solidFill>
              </a:rPr>
              <a:t>No puede concebirse de manera aislada, sino en grupo. El poder es algo tan natural como vivir en sociedad.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_tradnl" sz="2000" dirty="0"/>
              <a:t>El poder se debe a otros y se conservará, quizá incrementará, en tanto esté al servicio y responda a los intereses de los demás.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_tradnl" sz="2000" dirty="0"/>
              <a:t>Hay autoridad y mando, porque hay medios para imponerse.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_tradnl" sz="2000" dirty="0"/>
              <a:t>Adopta estructuras jerárquicas en las relaciones humanas.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_tradnl" sz="2000" dirty="0"/>
              <a:t>El poder es la capacidad de influir socialmente en la conducta de otros.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_tradnl" sz="2000" dirty="0"/>
              <a:t>El poder es la fuerza misma de una idea. Quienes tienen el poder mueren; sin embargo lo que prevalece es la idea.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_tradnl" sz="2000" dirty="0"/>
              <a:t>El poder fluye y cambia de manos.</a:t>
            </a:r>
          </a:p>
        </p:txBody>
      </p:sp>
    </p:spTree>
    <p:extLst>
      <p:ext uri="{BB962C8B-B14F-4D97-AF65-F5344CB8AC3E}">
        <p14:creationId xmlns:p14="http://schemas.microsoft.com/office/powerpoint/2010/main" val="2040764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F2ED93-FA6F-1C40-BD5D-DAD4FBE7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05702"/>
            <a:ext cx="3401064" cy="1447800"/>
          </a:xfrm>
        </p:spPr>
        <p:txBody>
          <a:bodyPr/>
          <a:lstStyle/>
          <a:p>
            <a:pPr algn="ctr"/>
            <a:r>
              <a:rPr lang="es-MX" dirty="0"/>
              <a:t>La cultura como poder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7396FA2-643F-0E44-BD31-ED0960EAF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6017" y="1948784"/>
            <a:ext cx="6774070" cy="3461136"/>
          </a:xfr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395338-77C2-F04D-B478-7F8176C4A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2433911"/>
            <a:ext cx="3401063" cy="2895599"/>
          </a:xfrm>
        </p:spPr>
        <p:txBody>
          <a:bodyPr>
            <a:noAutofit/>
          </a:bodyPr>
          <a:lstStyle/>
          <a:p>
            <a:r>
              <a:rPr lang="es-MX" sz="1800" dirty="0"/>
              <a:t>Sigmund Freud, señala que cultura es: </a:t>
            </a:r>
          </a:p>
          <a:p>
            <a:r>
              <a:rPr lang="es-MX" sz="1800" dirty="0"/>
              <a:t>1.- El saber y </a:t>
            </a:r>
            <a:r>
              <a:rPr lang="es-MX" sz="1800" b="1" dirty="0"/>
              <a:t>poder </a:t>
            </a:r>
            <a:r>
              <a:rPr lang="es-MX" sz="1800" dirty="0"/>
              <a:t>conquistados por los hombres para dominar las fuerzas de la naturaleza.</a:t>
            </a:r>
          </a:p>
          <a:p>
            <a:r>
              <a:rPr lang="es-MX" sz="1800" dirty="0">
                <a:solidFill>
                  <a:srgbClr val="FFFF00"/>
                </a:solidFill>
              </a:rPr>
              <a:t>2.- Son todas las organizaciones necesarias para regular las relaciones de los hombres.</a:t>
            </a:r>
          </a:p>
        </p:txBody>
      </p:sp>
    </p:spTree>
    <p:extLst>
      <p:ext uri="{BB962C8B-B14F-4D97-AF65-F5344CB8AC3E}">
        <p14:creationId xmlns:p14="http://schemas.microsoft.com/office/powerpoint/2010/main" val="1066178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A5DC7C-18FA-DF47-BE10-D298833BD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352706"/>
            <a:ext cx="9404723" cy="1400530"/>
          </a:xfrm>
        </p:spPr>
        <p:txBody>
          <a:bodyPr/>
          <a:lstStyle/>
          <a:p>
            <a:pPr algn="ctr"/>
            <a:r>
              <a:rPr lang="es-MX" dirty="0"/>
              <a:t>El hombre y el dominio de la naturaleza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90A9CF-6629-E24C-BCED-FF3C57CDE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753236"/>
            <a:ext cx="8946541" cy="1661947"/>
          </a:xfrm>
        </p:spPr>
        <p:txBody>
          <a:bodyPr>
            <a:normAutofit/>
          </a:bodyPr>
          <a:lstStyle/>
          <a:p>
            <a:r>
              <a:rPr lang="es-ES" sz="1800" dirty="0"/>
              <a:t>La caza de animales fue una pieza fundamental del desarrollo evolutivo y alimenticio de nuestros antepasados hace 1.5 millones de años.</a:t>
            </a:r>
          </a:p>
          <a:p>
            <a:r>
              <a:rPr lang="es-ES" sz="1800" dirty="0"/>
              <a:t>Más tarde el hombre aprendió a dominar las primeras formas de energía, como el fuego, hace alrededor de 400, 000 años.</a:t>
            </a:r>
            <a:endParaRPr lang="es-MX" sz="1800" dirty="0"/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22AD4B-1CE4-7A48-BEBE-94574C3D8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43" y="3047049"/>
            <a:ext cx="9631440" cy="37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44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0B0EB9-7B1D-E348-93F5-6A78B682A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MX" dirty="0"/>
              <a:t>Las expresiones culturales son parte del proceso evolutivo</a:t>
            </a:r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F2556264-CE9E-A444-A030-329F09DDEA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0318" r="30318"/>
          <a:stretch>
            <a:fillRect/>
          </a:stretch>
        </p:blipFill>
        <p:spPr/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3C4DAC-F343-3D42-A45C-28DCB41EF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lvl="0" indent="-285750">
              <a:buFont typeface="Wingdings" pitchFamily="2" charset="2"/>
              <a:buChar char="v"/>
            </a:pPr>
            <a:r>
              <a:rPr lang="es-ES" dirty="0"/>
              <a:t>Ejemplo: Cueva de Altamira, ubicada en Cantabria, España, la cual recoge pinturas del periodo Paleolítico donde se plasma la caza de animales como un ritual de poder.</a:t>
            </a:r>
            <a:r>
              <a:rPr lang="es-MX" dirty="0"/>
              <a:t> </a:t>
            </a:r>
          </a:p>
          <a:p>
            <a:pPr lvl="0"/>
            <a:r>
              <a:rPr lang="es-MX" dirty="0"/>
              <a:t>(Antigüedad de </a:t>
            </a:r>
            <a:r>
              <a:rPr lang="es-ES" dirty="0"/>
              <a:t>35, 600 años)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199290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{C9F1CFD8-5CF1-7F4E-B26C-EDA53CAB5AC8}tf10001062</Template>
  <TotalTime>5187</TotalTime>
  <Words>3166</Words>
  <Application>Microsoft Macintosh PowerPoint</Application>
  <PresentationFormat>Panorámica</PresentationFormat>
  <Paragraphs>234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5" baseType="lpstr">
      <vt:lpstr>Arial</vt:lpstr>
      <vt:lpstr>Century Gothic</vt:lpstr>
      <vt:lpstr>Wingdings</vt:lpstr>
      <vt:lpstr>Wingdings 3</vt:lpstr>
      <vt:lpstr>Ion</vt:lpstr>
      <vt:lpstr>  UNIDAD 2 Diferencias Culturales en las Organizaciones Internacionales</vt:lpstr>
      <vt:lpstr>2.1. CULTURA Y PODER</vt:lpstr>
      <vt:lpstr>¿Qué es la Cultura?</vt:lpstr>
      <vt:lpstr>Características de la cultura</vt:lpstr>
      <vt:lpstr>¿Qué es el poder?</vt:lpstr>
      <vt:lpstr>Características del poder</vt:lpstr>
      <vt:lpstr>La cultura como poder</vt:lpstr>
      <vt:lpstr>El hombre y el dominio de la naturaleza</vt:lpstr>
      <vt:lpstr>Las expresiones culturales son parte del proceso evolutivo</vt:lpstr>
      <vt:lpstr>La cosmovisión</vt:lpstr>
      <vt:lpstr>Presentación de PowerPoint</vt:lpstr>
      <vt:lpstr>Lo mismo sucedió en civilizaciones antiguas como Mesopotamia, Egipto y Grecia</vt:lpstr>
      <vt:lpstr>“La cultura no está en crisis, sino que es crisis: una crisis continua que actúa como condición necesaria para su desarrollo”.</vt:lpstr>
      <vt:lpstr>Presentación de PowerPoint</vt:lpstr>
      <vt:lpstr>Revolución Industrial</vt:lpstr>
      <vt:lpstr>La Revolución Francesa (1789-1799)</vt:lpstr>
      <vt:lpstr>Aspectos del poder</vt:lpstr>
      <vt:lpstr>Globalización, cultura y poder</vt:lpstr>
      <vt:lpstr>Modelos de producción</vt:lpstr>
      <vt:lpstr>GRUPO BIMBO, S.A.B. DE C.V. </vt:lpstr>
      <vt:lpstr>PROGRAMA DE RESPONSABILIDAD SOCIAL</vt:lpstr>
      <vt:lpstr>UNA CULTURA QUE NOS DISTINGUE...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TOYOTA MOTOR CORPORATION</vt:lpstr>
      <vt:lpstr>Presentación de PowerPoint</vt:lpstr>
      <vt:lpstr>TOYOTA MOTOR CORPORATION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Bibliografía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2 Diferencias Culturales en las Organizaciones Internacionales</dc:title>
  <dc:creator>Microsoft Office User</dc:creator>
  <cp:lastModifiedBy>Microsoft Office User</cp:lastModifiedBy>
  <cp:revision>36</cp:revision>
  <dcterms:created xsi:type="dcterms:W3CDTF">2022-03-24T01:38:51Z</dcterms:created>
  <dcterms:modified xsi:type="dcterms:W3CDTF">2022-03-29T23:09:48Z</dcterms:modified>
</cp:coreProperties>
</file>